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8" r:id="rId7"/>
    <p:sldId id="269" r:id="rId8"/>
    <p:sldId id="27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7.emf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8.sv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8.emf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8.sv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9.emf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8.sv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0.emf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8.sv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1.emf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8.sv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2.emf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8.sv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put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of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the</a:t>
              </a:r>
            </a:p>
          </p:txBody>
        </p:sp>
      </p:grpSp>
      <p:pic>
        <p:nvPicPr>
          <p:cNvPr id="15" name="Picture 1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7335AF5-867B-40F9-B65B-57BB7982E8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16" y="3544106"/>
            <a:ext cx="2141103" cy="301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</a:t>
            </a:r>
            <a:r>
              <a:rPr lang="en-US" sz="4400" dirty="0" err="1">
                <a:latin typeface="Sassoon Primary" pitchFamily="50" charset="0"/>
              </a:rPr>
              <a:t>faaan-tastic</a:t>
            </a:r>
            <a:r>
              <a:rPr lang="en-US" sz="4400" dirty="0">
                <a:latin typeface="Sassoon Primary" pitchFamily="50" charset="0"/>
              </a:rPr>
              <a:t>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 – When you talk about yourself you say “I”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34B31E2-9144-4952-A63B-D20100005B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91388" y="1799487"/>
            <a:ext cx="1005737" cy="288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dirty="0">
                <a:latin typeface="Comic Sans MS" panose="030F0702030302020204" pitchFamily="66" charset="0"/>
              </a:rPr>
              <a:t> – the “f”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0541D6C-0C21-4124-920E-C8C35F7AB0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41212" y="1647232"/>
            <a:ext cx="3109575" cy="300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“y”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C88DD8-4056-47DD-9D53-A2F1D74040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3091" y="1889605"/>
            <a:ext cx="4525818" cy="307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54E0080-A9A4-450C-A382-3253C7D1DAE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8364" y="1749411"/>
            <a:ext cx="4895273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0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0381611-5E61-4579-9172-C55A1D9AA3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58355" y="2362200"/>
            <a:ext cx="4075289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p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US" sz="2400" dirty="0">
                <a:latin typeface="Comic Sans MS" panose="030F0702030302020204" pitchFamily="66" charset="0"/>
              </a:rPr>
              <a:t>t – the “u”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0893958-52C3-4199-A73D-85D4F68661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1067" y="1668030"/>
            <a:ext cx="4189865" cy="325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5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181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50</cp:revision>
  <dcterms:created xsi:type="dcterms:W3CDTF">2019-06-29T14:15:33Z</dcterms:created>
  <dcterms:modified xsi:type="dcterms:W3CDTF">2022-03-22T10:30:16Z</dcterms:modified>
  <cp:contentStatus/>
</cp:coreProperties>
</file>