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4" r:id="rId4"/>
    <p:sldId id="265" r:id="rId5"/>
    <p:sldId id="266" r:id="rId6"/>
    <p:sldId id="268" r:id="rId7"/>
    <p:sldId id="269" r:id="rId8"/>
    <p:sldId id="277" r:id="rId9"/>
    <p:sldId id="270" r:id="rId10"/>
    <p:sldId id="272" r:id="rId11"/>
    <p:sldId id="27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3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4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5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837119 RED Pin It On CVR.pdf">
            <a:extLst>
              <a:ext uri="{FF2B5EF4-FFF2-40B4-BE49-F238E27FC236}">
                <a16:creationId xmlns:a16="http://schemas.microsoft.com/office/drawing/2014/main" id="{CED7010C-84ED-4E60-B918-9C17F566AB45}"/>
              </a:ext>
            </a:extLst>
          </p:cNvPr>
          <p:cNvPicPr/>
          <p:nvPr/>
        </p:nvPicPr>
        <p:blipFill>
          <a:blip r:embed="rId2" cstate="screen"/>
          <a:stretch>
            <a:fillRect/>
          </a:stretch>
        </p:blipFill>
        <p:spPr>
          <a:xfrm>
            <a:off x="662501" y="4848783"/>
            <a:ext cx="1741962" cy="1218565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u="sng" dirty="0" err="1">
                <a:latin typeface="Sassoon Primary" pitchFamily="50" charset="0"/>
              </a:rPr>
              <a:t>kn</a:t>
            </a:r>
            <a:r>
              <a:rPr lang="en-GB" sz="1050" dirty="0">
                <a:latin typeface="Sassoon Primary" pitchFamily="50" charset="0"/>
              </a:rPr>
              <a:t> </a:t>
            </a:r>
            <a:r>
              <a:rPr lang="en-GB" sz="4400" u="sng" dirty="0">
                <a:latin typeface="Sassoon Primary" pitchFamily="50" charset="0"/>
              </a:rPr>
              <a:t>ow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7200" dirty="0">
                <a:latin typeface="Sassoon Primary" pitchFamily="50" charset="0"/>
              </a:rPr>
              <a:t>Red Words?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sound that is tricking you.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Sassoon Primary" pitchFamily="50" charset="0"/>
              </a:rPr>
              <a:t>Test your child’s knowledge of red words.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Each slide has a red word on it, ask them to say the word,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then move onto the next side.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4D9C10-FA9B-4EE8-AFE2-4A75DBF20EE6}"/>
              </a:ext>
            </a:extLst>
          </p:cNvPr>
          <p:cNvGrpSpPr/>
          <p:nvPr/>
        </p:nvGrpSpPr>
        <p:grpSpPr>
          <a:xfrm rot="20203490">
            <a:off x="582152" y="718515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875AB1A-F06B-4EA3-B577-5D1A0F4B61AF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707B0E2-0DD1-488C-B76C-3E0FFDFDAC1D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I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AD1D72A-E608-40B1-85A1-BC1B576FAEE0}"/>
              </a:ext>
            </a:extLst>
          </p:cNvPr>
          <p:cNvGrpSpPr/>
          <p:nvPr/>
        </p:nvGrpSpPr>
        <p:grpSpPr>
          <a:xfrm rot="278443">
            <a:off x="622537" y="1716537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4B4F0DD-973B-4A0B-AAB6-8BEA348E3886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6C6C771-FDC7-4B39-9536-482FAB172F6A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put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9CBDC16-BBA5-40DE-88F7-D25BDEE111FB}"/>
              </a:ext>
            </a:extLst>
          </p:cNvPr>
          <p:cNvGrpSpPr/>
          <p:nvPr/>
        </p:nvGrpSpPr>
        <p:grpSpPr>
          <a:xfrm>
            <a:off x="9261527" y="470354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30F42DB-7235-4CD3-8329-5B2D6E114645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72A7C69-A8F3-4C75-B36A-7F15164B7D34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of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A9082CC-68BF-4066-8F28-A88645AD04E6}"/>
              </a:ext>
            </a:extLst>
          </p:cNvPr>
          <p:cNvGrpSpPr/>
          <p:nvPr/>
        </p:nvGrpSpPr>
        <p:grpSpPr>
          <a:xfrm rot="20615744">
            <a:off x="9264822" y="1471589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A1842B6-2BAB-47EF-990B-579122DE0B3E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6A5873-B698-44B3-84D5-528A0B351E03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the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04709" y="1039163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29787" y="3280678"/>
            <a:ext cx="91324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 do?</a:t>
            </a: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“</a:t>
            </a:r>
            <a:r>
              <a:rPr lang="en-US" sz="4400" dirty="0" err="1">
                <a:latin typeface="Sassoon Primary" pitchFamily="50" charset="0"/>
              </a:rPr>
              <a:t>faaan-tastic</a:t>
            </a:r>
            <a:r>
              <a:rPr lang="en-US" sz="4400" dirty="0">
                <a:latin typeface="Sassoon Primary" pitchFamily="50" charset="0"/>
              </a:rPr>
              <a:t>!”</a:t>
            </a:r>
            <a:endParaRPr lang="en-GB" sz="4400" dirty="0">
              <a:latin typeface="Sassoon Primary" pitchFamily="50" charset="0"/>
            </a:endParaRPr>
          </a:p>
          <a:p>
            <a:pPr algn="ctr"/>
            <a:endParaRPr lang="en-GB" sz="44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0CF32B-0C7C-4E1C-8B9D-ADDA398F5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US" sz="2400" dirty="0">
                <a:latin typeface="Comic Sans MS" panose="030F0702030302020204" pitchFamily="66" charset="0"/>
              </a:rPr>
              <a:t> – When you talk about yourself you say “I”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34B31E2-9144-4952-A63B-D20100005B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91388" y="1799487"/>
            <a:ext cx="1005737" cy="2883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72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o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f</a:t>
            </a:r>
            <a:r>
              <a:rPr lang="en-US" sz="2400" dirty="0">
                <a:latin typeface="Comic Sans MS" panose="030F0702030302020204" pitchFamily="66" charset="0"/>
              </a:rPr>
              <a:t> – the “f”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0541D6C-0C21-4124-920E-C8C35F7AB00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41212" y="1647232"/>
            <a:ext cx="3109575" cy="3006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3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m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y</a:t>
            </a:r>
            <a:r>
              <a:rPr lang="en-US" sz="2400" dirty="0">
                <a:latin typeface="Comic Sans MS" panose="030F0702030302020204" pitchFamily="66" charset="0"/>
              </a:rPr>
              <a:t> – the “y”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EC88DD8-4056-47DD-9D53-A2F1D740403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33091" y="1889605"/>
            <a:ext cx="4525818" cy="307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54E0080-A9A4-450C-A382-3253C7D1DAE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48364" y="1749411"/>
            <a:ext cx="4895273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001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n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0381611-5E61-4579-9172-C55A1D9AA31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58355" y="2362200"/>
            <a:ext cx="4075289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797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9243D31-B5CB-429B-BA38-D0F329923F9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72000" y="1917451"/>
            <a:ext cx="3048000" cy="267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005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p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u</a:t>
            </a:r>
            <a:r>
              <a:rPr lang="en-US" sz="2400" dirty="0">
                <a:latin typeface="Comic Sans MS" panose="030F0702030302020204" pitchFamily="66" charset="0"/>
              </a:rPr>
              <a:t>t – the “u”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0893958-52C3-4199-A73D-85D4F686615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01067" y="1668030"/>
            <a:ext cx="4189865" cy="3256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751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393519" y="362167"/>
            <a:ext cx="103947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US" sz="2400" dirty="0">
                <a:latin typeface="Comic Sans MS" panose="030F0702030302020204" pitchFamily="66" charset="0"/>
              </a:rPr>
              <a:t> – the “e”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“e” sometimes makes the </a:t>
            </a:r>
            <a:r>
              <a:rPr lang="en-US" sz="1400" u="sng" dirty="0" err="1">
                <a:latin typeface="Comic Sans MS" panose="030F0702030302020204" pitchFamily="66" charset="0"/>
              </a:rPr>
              <a:t>ee</a:t>
            </a:r>
            <a:r>
              <a:rPr lang="en-US" sz="1400" dirty="0">
                <a:latin typeface="Comic Sans MS" panose="030F0702030302020204" pitchFamily="66" charset="0"/>
              </a:rPr>
              <a:t> sound - like in he, she, we, me, be</a:t>
            </a:r>
            <a:r>
              <a:rPr lang="en-US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9D2D6D9-FC40-4111-938B-2AC17EC8880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92403" y="1815673"/>
            <a:ext cx="3407192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10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393519" y="362167"/>
            <a:ext cx="1039479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f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dirty="0">
                <a:latin typeface="Comic Sans MS" panose="030F0702030302020204" pitchFamily="66" charset="0"/>
              </a:rPr>
              <a:t>r – the “o”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2 sounds you will learn that “or” is a special friend </a:t>
            </a:r>
            <a:r>
              <a:rPr lang="en-US" sz="1400" dirty="0">
                <a:solidFill>
                  <a:schemeClr val="accent1"/>
                </a:solidFill>
                <a:latin typeface="Comic Sans MS" panose="030F0702030302020204" pitchFamily="66" charset="0"/>
              </a:rPr>
              <a:t>or – shut the door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2F382DF-0338-490E-95C3-0AF259CDC95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38222" y="1815673"/>
            <a:ext cx="4515555" cy="293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402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291</Words>
  <Application>Microsoft Office PowerPoint</Application>
  <PresentationFormat>Widescreen</PresentationFormat>
  <Paragraphs>66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46</cp:revision>
  <dcterms:created xsi:type="dcterms:W3CDTF">2019-06-29T14:15:33Z</dcterms:created>
  <dcterms:modified xsi:type="dcterms:W3CDTF">2022-03-22T10:30:41Z</dcterms:modified>
  <cp:contentStatus/>
</cp:coreProperties>
</file>