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5" r:id="rId4"/>
    <p:sldId id="288" r:id="rId5"/>
    <p:sldId id="266" r:id="rId6"/>
    <p:sldId id="290" r:id="rId7"/>
    <p:sldId id="279" r:id="rId8"/>
    <p:sldId id="283" r:id="rId9"/>
    <p:sldId id="274" r:id="rId10"/>
    <p:sldId id="276" r:id="rId11"/>
    <p:sldId id="27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837237 GREY Dangerous dinosaur CVR.pdf">
            <a:extLst>
              <a:ext uri="{FF2B5EF4-FFF2-40B4-BE49-F238E27FC236}">
                <a16:creationId xmlns:a16="http://schemas.microsoft.com/office/drawing/2014/main" id="{516630E4-EFED-40DA-985A-6DFD1010DC25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39617" y="4849527"/>
            <a:ext cx="1764844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two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5"/>
              <a:ext cx="3291838" cy="1264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were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many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above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6" y="507549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“Ketchup Clap!”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671" y="5445841"/>
            <a:ext cx="2115594" cy="141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8BE761C-AE96-4338-A513-891732625F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nt – the “a”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19FA24-1FC2-49B1-9ADB-3DD7096168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7432" y="1825301"/>
            <a:ext cx="7277135" cy="254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439A9FC-5255-4C7C-A648-6D75C13F4C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5583" y="1618398"/>
            <a:ext cx="5580833" cy="339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t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398826-5A75-44F3-9689-7AF45C7996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79729" y="2029884"/>
            <a:ext cx="6632541" cy="241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9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134837" y="440946"/>
            <a:ext cx="9918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ere</a:t>
            </a:r>
            <a:r>
              <a:rPr lang="en-US" sz="2400" dirty="0">
                <a:latin typeface="Comic Sans MS" panose="030F0702030302020204" pitchFamily="66" charset="0"/>
              </a:rPr>
              <a:t> – the “ere”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273CB4-D931-44AF-AA6E-8F283233F1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66762" y="2018659"/>
            <a:ext cx="725847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2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c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“all” is tricking you l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k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in the word 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all</a:t>
            </a:r>
            <a:endParaRPr lang="en-GB" sz="2400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2F37ECB-1F02-4D40-B587-1BFEE9E03D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0959" y="1947123"/>
            <a:ext cx="4870083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6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DEF46C8-86A5-478D-AC27-7D6E76AAC4C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376" y="2020222"/>
            <a:ext cx="5299247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US" sz="2400" dirty="0">
                <a:latin typeface="Comic Sans MS" panose="030F0702030302020204" pitchFamily="66" charset="0"/>
              </a:rPr>
              <a:t> – the “are”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EA7BB3-21AE-4746-9DB3-D0126436A5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2622" y="2379133"/>
            <a:ext cx="52267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our</a:t>
            </a:r>
            <a:r>
              <a:rPr lang="en-US" sz="2400" dirty="0">
                <a:latin typeface="Comic Sans MS" panose="030F0702030302020204" pitchFamily="66" charset="0"/>
              </a:rPr>
              <a:t> – the “our”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38393D9-7D97-4E1D-9097-CCEA01D66D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49277" y="2020222"/>
            <a:ext cx="6493444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2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231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63</cp:revision>
  <dcterms:created xsi:type="dcterms:W3CDTF">2019-06-29T14:15:33Z</dcterms:created>
  <dcterms:modified xsi:type="dcterms:W3CDTF">2022-03-22T10:33:52Z</dcterms:modified>
  <cp:contentStatus/>
</cp:coreProperties>
</file>