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authors.xml" ContentType="application/vnd.ms-powerpoint.author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p:sldMasterIdLst>
    <p:sldMasterId id="2147483668" r:id="rId4"/>
    <p:sldMasterId id="2147483720" r:id="rId5"/>
  </p:sldMasterIdLst>
  <p:notesMasterIdLst>
    <p:notesMasterId r:id="rId18"/>
  </p:notesMasterIdLst>
  <p:handoutMasterIdLst>
    <p:handoutMasterId r:id="rId19"/>
  </p:handoutMasterIdLst>
  <p:sldIdLst>
    <p:sldId id="334" r:id="rId6"/>
    <p:sldId id="358" r:id="rId7"/>
    <p:sldId id="357" r:id="rId8"/>
    <p:sldId id="322" r:id="rId9"/>
    <p:sldId id="349" r:id="rId10"/>
    <p:sldId id="350" r:id="rId11"/>
    <p:sldId id="353" r:id="rId12"/>
    <p:sldId id="354" r:id="rId13"/>
    <p:sldId id="355" r:id="rId14"/>
    <p:sldId id="356" r:id="rId15"/>
    <p:sldId id="340" r:id="rId16"/>
    <p:sldId id="341" r:id="rId17"/>
  </p:sldIdLst>
  <p:sldSz cx="12192000" cy="6858000"/>
  <p:notesSz cx="6797675" cy="9926638"/>
  <p:defaultTextStyle>
    <a:defPPr>
      <a:defRPr lang="en-US"/>
    </a:defPPr>
    <a:lvl1pPr marL="0" algn="l" defTabSz="554492" rtl="0" eaLnBrk="1" latinLnBrk="0" hangingPunct="1">
      <a:defRPr sz="1092" kern="1200">
        <a:solidFill>
          <a:schemeClr val="tx1"/>
        </a:solidFill>
        <a:latin typeface="+mn-lt"/>
        <a:ea typeface="+mn-ea"/>
        <a:cs typeface="+mn-cs"/>
      </a:defRPr>
    </a:lvl1pPr>
    <a:lvl2pPr marL="277246" algn="l" defTabSz="554492" rtl="0" eaLnBrk="1" latinLnBrk="0" hangingPunct="1">
      <a:defRPr sz="1092" kern="1200">
        <a:solidFill>
          <a:schemeClr val="tx1"/>
        </a:solidFill>
        <a:latin typeface="+mn-lt"/>
        <a:ea typeface="+mn-ea"/>
        <a:cs typeface="+mn-cs"/>
      </a:defRPr>
    </a:lvl2pPr>
    <a:lvl3pPr marL="554492" algn="l" defTabSz="554492" rtl="0" eaLnBrk="1" latinLnBrk="0" hangingPunct="1">
      <a:defRPr sz="1092" kern="1200">
        <a:solidFill>
          <a:schemeClr val="tx1"/>
        </a:solidFill>
        <a:latin typeface="+mn-lt"/>
        <a:ea typeface="+mn-ea"/>
        <a:cs typeface="+mn-cs"/>
      </a:defRPr>
    </a:lvl3pPr>
    <a:lvl4pPr marL="831738" algn="l" defTabSz="554492" rtl="0" eaLnBrk="1" latinLnBrk="0" hangingPunct="1">
      <a:defRPr sz="1092" kern="1200">
        <a:solidFill>
          <a:schemeClr val="tx1"/>
        </a:solidFill>
        <a:latin typeface="+mn-lt"/>
        <a:ea typeface="+mn-ea"/>
        <a:cs typeface="+mn-cs"/>
      </a:defRPr>
    </a:lvl4pPr>
    <a:lvl5pPr marL="1108984" algn="l" defTabSz="554492" rtl="0" eaLnBrk="1" latinLnBrk="0" hangingPunct="1">
      <a:defRPr sz="1092" kern="1200">
        <a:solidFill>
          <a:schemeClr val="tx1"/>
        </a:solidFill>
        <a:latin typeface="+mn-lt"/>
        <a:ea typeface="+mn-ea"/>
        <a:cs typeface="+mn-cs"/>
      </a:defRPr>
    </a:lvl5pPr>
    <a:lvl6pPr marL="1386230" algn="l" defTabSz="554492" rtl="0" eaLnBrk="1" latinLnBrk="0" hangingPunct="1">
      <a:defRPr sz="1092" kern="1200">
        <a:solidFill>
          <a:schemeClr val="tx1"/>
        </a:solidFill>
        <a:latin typeface="+mn-lt"/>
        <a:ea typeface="+mn-ea"/>
        <a:cs typeface="+mn-cs"/>
      </a:defRPr>
    </a:lvl6pPr>
    <a:lvl7pPr marL="1663476" algn="l" defTabSz="554492" rtl="0" eaLnBrk="1" latinLnBrk="0" hangingPunct="1">
      <a:defRPr sz="1092" kern="1200">
        <a:solidFill>
          <a:schemeClr val="tx1"/>
        </a:solidFill>
        <a:latin typeface="+mn-lt"/>
        <a:ea typeface="+mn-ea"/>
        <a:cs typeface="+mn-cs"/>
      </a:defRPr>
    </a:lvl7pPr>
    <a:lvl8pPr marL="1940723" algn="l" defTabSz="554492" rtl="0" eaLnBrk="1" latinLnBrk="0" hangingPunct="1">
      <a:defRPr sz="1092" kern="1200">
        <a:solidFill>
          <a:schemeClr val="tx1"/>
        </a:solidFill>
        <a:latin typeface="+mn-lt"/>
        <a:ea typeface="+mn-ea"/>
        <a:cs typeface="+mn-cs"/>
      </a:defRPr>
    </a:lvl8pPr>
    <a:lvl9pPr marL="2217969" algn="l" defTabSz="554492" rtl="0" eaLnBrk="1" latinLnBrk="0" hangingPunct="1">
      <a:defRPr sz="1092"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userDrawn="1">
          <p15:clr>
            <a:srgbClr val="A4A3A4"/>
          </p15:clr>
        </p15:guide>
        <p15:guide id="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84AFA24-0349-C50A-754D-C7F251C79967}" name="Richard Peachey" initials="RP" userId="S::richardpeachey@lexxic.com::4d9a8079-9a52-4ad7-8c1d-14fcc0ed234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6A6F"/>
    <a:srgbClr val="38AD70"/>
    <a:srgbClr val="2A2760"/>
    <a:srgbClr val="8A8A8B"/>
    <a:srgbClr val="DDDBDC"/>
    <a:srgbClr val="C7E0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8724E5-D14A-4019-8F6A-DB7E12018812}" v="10" dt="2024-03-11T15:46:38.885"/>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96" y="468"/>
      </p:cViewPr>
      <p:guideLst>
        <p:guide orient="horz"/>
        <p:guide/>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ooke Elias" userId="02d2b382-471f-4398-9a21-cbbf84e342dd" providerId="ADAL" clId="{698724E5-D14A-4019-8F6A-DB7E12018812}"/>
    <pc:docChg chg="modSld">
      <pc:chgData name="Brooke Elias" userId="02d2b382-471f-4398-9a21-cbbf84e342dd" providerId="ADAL" clId="{698724E5-D14A-4019-8F6A-DB7E12018812}" dt="2024-03-11T15:46:38.884" v="5" actId="18131"/>
      <pc:docMkLst>
        <pc:docMk/>
      </pc:docMkLst>
      <pc:sldChg chg="modSp">
        <pc:chgData name="Brooke Elias" userId="02d2b382-471f-4398-9a21-cbbf84e342dd" providerId="ADAL" clId="{698724E5-D14A-4019-8F6A-DB7E12018812}" dt="2024-03-11T15:42:26.737" v="0" actId="14826"/>
        <pc:sldMkLst>
          <pc:docMk/>
          <pc:sldMk cId="1025485439" sldId="350"/>
        </pc:sldMkLst>
        <pc:picChg chg="mod">
          <ac:chgData name="Brooke Elias" userId="02d2b382-471f-4398-9a21-cbbf84e342dd" providerId="ADAL" clId="{698724E5-D14A-4019-8F6A-DB7E12018812}" dt="2024-03-11T15:42:26.737" v="0" actId="14826"/>
          <ac:picMkLst>
            <pc:docMk/>
            <pc:sldMk cId="1025485439" sldId="350"/>
            <ac:picMk id="1026" creationId="{BF80EEC3-22F7-7057-AD28-265FEC32E18E}"/>
          </ac:picMkLst>
        </pc:picChg>
      </pc:sldChg>
      <pc:sldChg chg="modSp">
        <pc:chgData name="Brooke Elias" userId="02d2b382-471f-4398-9a21-cbbf84e342dd" providerId="ADAL" clId="{698724E5-D14A-4019-8F6A-DB7E12018812}" dt="2024-03-11T15:45:21.202" v="2" actId="14826"/>
        <pc:sldMkLst>
          <pc:docMk/>
          <pc:sldMk cId="193181564" sldId="353"/>
        </pc:sldMkLst>
        <pc:picChg chg="mod">
          <ac:chgData name="Brooke Elias" userId="02d2b382-471f-4398-9a21-cbbf84e342dd" providerId="ADAL" clId="{698724E5-D14A-4019-8F6A-DB7E12018812}" dt="2024-03-11T15:45:21.202" v="2" actId="14826"/>
          <ac:picMkLst>
            <pc:docMk/>
            <pc:sldMk cId="193181564" sldId="353"/>
            <ac:picMk id="2050" creationId="{14ADBE1C-4B8F-64F9-9435-CB08DE1932AC}"/>
          </ac:picMkLst>
        </pc:picChg>
      </pc:sldChg>
      <pc:sldChg chg="modSp">
        <pc:chgData name="Brooke Elias" userId="02d2b382-471f-4398-9a21-cbbf84e342dd" providerId="ADAL" clId="{698724E5-D14A-4019-8F6A-DB7E12018812}" dt="2024-03-11T15:46:38.884" v="5" actId="18131"/>
        <pc:sldMkLst>
          <pc:docMk/>
          <pc:sldMk cId="532789127" sldId="354"/>
        </pc:sldMkLst>
        <pc:picChg chg="mod">
          <ac:chgData name="Brooke Elias" userId="02d2b382-471f-4398-9a21-cbbf84e342dd" providerId="ADAL" clId="{698724E5-D14A-4019-8F6A-DB7E12018812}" dt="2024-03-11T15:46:38.884" v="5" actId="18131"/>
          <ac:picMkLst>
            <pc:docMk/>
            <pc:sldMk cId="532789127" sldId="354"/>
            <ac:picMk id="5122" creationId="{F4941BCE-F848-2701-11D4-70E5F7CE6EF4}"/>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508868D-5847-8A40-AE07-B8465B59F8BA}"/>
              </a:ext>
            </a:extLst>
          </p:cNvPr>
          <p:cNvSpPr>
            <a:spLocks noGrp="1"/>
          </p:cNvSpPr>
          <p:nvPr>
            <p:ph type="hdr" sz="quarter"/>
          </p:nvPr>
        </p:nvSpPr>
        <p:spPr>
          <a:xfrm>
            <a:off x="0" y="1"/>
            <a:ext cx="2945802" cy="497446"/>
          </a:xfrm>
          <a:prstGeom prst="rect">
            <a:avLst/>
          </a:prstGeom>
        </p:spPr>
        <p:txBody>
          <a:bodyPr vert="horz" lIns="48674" tIns="24337" rIns="48674" bIns="24337" rtlCol="0"/>
          <a:lstStyle>
            <a:lvl1pPr algn="l">
              <a:defRPr sz="600"/>
            </a:lvl1pPr>
          </a:lstStyle>
          <a:p>
            <a:endParaRPr lang="en-US"/>
          </a:p>
        </p:txBody>
      </p:sp>
      <p:sp>
        <p:nvSpPr>
          <p:cNvPr id="3" name="Date Placeholder 2">
            <a:extLst>
              <a:ext uri="{FF2B5EF4-FFF2-40B4-BE49-F238E27FC236}">
                <a16:creationId xmlns:a16="http://schemas.microsoft.com/office/drawing/2014/main" id="{2ADFAB45-804F-154B-B71D-BB6BFEC98101}"/>
              </a:ext>
            </a:extLst>
          </p:cNvPr>
          <p:cNvSpPr>
            <a:spLocks noGrp="1"/>
          </p:cNvSpPr>
          <p:nvPr>
            <p:ph type="dt" sz="quarter" idx="1"/>
          </p:nvPr>
        </p:nvSpPr>
        <p:spPr>
          <a:xfrm>
            <a:off x="3850263" y="1"/>
            <a:ext cx="2945802" cy="497446"/>
          </a:xfrm>
          <a:prstGeom prst="rect">
            <a:avLst/>
          </a:prstGeom>
        </p:spPr>
        <p:txBody>
          <a:bodyPr vert="horz" lIns="48674" tIns="24337" rIns="48674" bIns="24337" rtlCol="0"/>
          <a:lstStyle>
            <a:lvl1pPr algn="r">
              <a:defRPr sz="600"/>
            </a:lvl1pPr>
          </a:lstStyle>
          <a:p>
            <a:fld id="{BC31F92D-EE1A-1D48-B152-A27E1486B83D}" type="datetimeFigureOut">
              <a:rPr lang="en-US" smtClean="0"/>
              <a:t>11/5/2024</a:t>
            </a:fld>
            <a:endParaRPr lang="en-US"/>
          </a:p>
        </p:txBody>
      </p:sp>
      <p:sp>
        <p:nvSpPr>
          <p:cNvPr id="4" name="Footer Placeholder 3">
            <a:extLst>
              <a:ext uri="{FF2B5EF4-FFF2-40B4-BE49-F238E27FC236}">
                <a16:creationId xmlns:a16="http://schemas.microsoft.com/office/drawing/2014/main" id="{A45BCE7E-E541-6A40-9F1D-5F9D44609040}"/>
              </a:ext>
            </a:extLst>
          </p:cNvPr>
          <p:cNvSpPr>
            <a:spLocks noGrp="1"/>
          </p:cNvSpPr>
          <p:nvPr>
            <p:ph type="ftr" sz="quarter" idx="2"/>
          </p:nvPr>
        </p:nvSpPr>
        <p:spPr>
          <a:xfrm>
            <a:off x="0" y="9429192"/>
            <a:ext cx="2945802" cy="497446"/>
          </a:xfrm>
          <a:prstGeom prst="rect">
            <a:avLst/>
          </a:prstGeom>
        </p:spPr>
        <p:txBody>
          <a:bodyPr vert="horz" lIns="48674" tIns="24337" rIns="48674" bIns="24337" rtlCol="0" anchor="b"/>
          <a:lstStyle>
            <a:lvl1pPr algn="l">
              <a:defRPr sz="600"/>
            </a:lvl1pPr>
          </a:lstStyle>
          <a:p>
            <a:endParaRPr lang="en-US"/>
          </a:p>
        </p:txBody>
      </p:sp>
      <p:sp>
        <p:nvSpPr>
          <p:cNvPr id="5" name="Slide Number Placeholder 4">
            <a:extLst>
              <a:ext uri="{FF2B5EF4-FFF2-40B4-BE49-F238E27FC236}">
                <a16:creationId xmlns:a16="http://schemas.microsoft.com/office/drawing/2014/main" id="{1DEF9CCE-8656-7A42-98F7-1F0B2FBEAA75}"/>
              </a:ext>
            </a:extLst>
          </p:cNvPr>
          <p:cNvSpPr>
            <a:spLocks noGrp="1"/>
          </p:cNvSpPr>
          <p:nvPr>
            <p:ph type="sldNum" sz="quarter" idx="3"/>
          </p:nvPr>
        </p:nvSpPr>
        <p:spPr>
          <a:xfrm>
            <a:off x="3850263" y="9429192"/>
            <a:ext cx="2945802" cy="497446"/>
          </a:xfrm>
          <a:prstGeom prst="rect">
            <a:avLst/>
          </a:prstGeom>
        </p:spPr>
        <p:txBody>
          <a:bodyPr vert="horz" lIns="48674" tIns="24337" rIns="48674" bIns="24337" rtlCol="0" anchor="b"/>
          <a:lstStyle>
            <a:lvl1pPr algn="r">
              <a:defRPr sz="600"/>
            </a:lvl1pPr>
          </a:lstStyle>
          <a:p>
            <a:fld id="{F9E0DA15-11FB-934B-B4F1-F3B55CFE7E32}" type="slidenum">
              <a:rPr lang="en-US" smtClean="0"/>
              <a:t>‹#›</a:t>
            </a:fld>
            <a:endParaRPr lang="en-US"/>
          </a:p>
        </p:txBody>
      </p:sp>
    </p:spTree>
    <p:extLst>
      <p:ext uri="{BB962C8B-B14F-4D97-AF65-F5344CB8AC3E}">
        <p14:creationId xmlns:p14="http://schemas.microsoft.com/office/powerpoint/2010/main" val="42680867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802" cy="497446"/>
          </a:xfrm>
          <a:prstGeom prst="rect">
            <a:avLst/>
          </a:prstGeom>
        </p:spPr>
        <p:txBody>
          <a:bodyPr vert="horz" lIns="48674" tIns="24337" rIns="48674" bIns="24337" rtlCol="0"/>
          <a:lstStyle>
            <a:lvl1pPr algn="l">
              <a:defRPr sz="600"/>
            </a:lvl1pPr>
          </a:lstStyle>
          <a:p>
            <a:endParaRPr lang="en-US"/>
          </a:p>
        </p:txBody>
      </p:sp>
      <p:sp>
        <p:nvSpPr>
          <p:cNvPr id="3" name="Date Placeholder 2"/>
          <p:cNvSpPr>
            <a:spLocks noGrp="1"/>
          </p:cNvSpPr>
          <p:nvPr>
            <p:ph type="dt" idx="1"/>
          </p:nvPr>
        </p:nvSpPr>
        <p:spPr>
          <a:xfrm>
            <a:off x="3850263" y="1"/>
            <a:ext cx="2945802" cy="497446"/>
          </a:xfrm>
          <a:prstGeom prst="rect">
            <a:avLst/>
          </a:prstGeom>
        </p:spPr>
        <p:txBody>
          <a:bodyPr vert="horz" lIns="48674" tIns="24337" rIns="48674" bIns="24337" rtlCol="0"/>
          <a:lstStyle>
            <a:lvl1pPr algn="r">
              <a:defRPr sz="600"/>
            </a:lvl1pPr>
          </a:lstStyle>
          <a:p>
            <a:fld id="{9F64EE56-9A82-9C43-85E8-BCC5EF71F85E}" type="datetimeFigureOut">
              <a:rPr lang="en-US" smtClean="0"/>
              <a:t>11/5/2024</a:t>
            </a:fld>
            <a:endParaRPr lang="en-US"/>
          </a:p>
        </p:txBody>
      </p:sp>
      <p:sp>
        <p:nvSpPr>
          <p:cNvPr id="4" name="Slide Image Placeholder 3"/>
          <p:cNvSpPr>
            <a:spLocks noGrp="1" noRot="1" noChangeAspect="1"/>
          </p:cNvSpPr>
          <p:nvPr>
            <p:ph type="sldImg" idx="2"/>
          </p:nvPr>
        </p:nvSpPr>
        <p:spPr>
          <a:xfrm>
            <a:off x="422275" y="1243013"/>
            <a:ext cx="5953125" cy="3349625"/>
          </a:xfrm>
          <a:prstGeom prst="rect">
            <a:avLst/>
          </a:prstGeom>
          <a:noFill/>
          <a:ln w="12700">
            <a:solidFill>
              <a:prstClr val="black"/>
            </a:solidFill>
          </a:ln>
        </p:spPr>
        <p:txBody>
          <a:bodyPr vert="horz" lIns="48674" tIns="24337" rIns="48674" bIns="24337" rtlCol="0" anchor="ctr"/>
          <a:lstStyle/>
          <a:p>
            <a:endParaRPr lang="en-US"/>
          </a:p>
        </p:txBody>
      </p:sp>
      <p:sp>
        <p:nvSpPr>
          <p:cNvPr id="5" name="Notes Placeholder 4"/>
          <p:cNvSpPr>
            <a:spLocks noGrp="1"/>
          </p:cNvSpPr>
          <p:nvPr>
            <p:ph type="body" sz="quarter" idx="3"/>
          </p:nvPr>
        </p:nvSpPr>
        <p:spPr>
          <a:xfrm>
            <a:off x="679554" y="4776604"/>
            <a:ext cx="5438569" cy="3909902"/>
          </a:xfrm>
          <a:prstGeom prst="rect">
            <a:avLst/>
          </a:prstGeom>
        </p:spPr>
        <p:txBody>
          <a:bodyPr vert="horz" lIns="48674" tIns="24337" rIns="48674" bIns="24337"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9192"/>
            <a:ext cx="2945802" cy="497446"/>
          </a:xfrm>
          <a:prstGeom prst="rect">
            <a:avLst/>
          </a:prstGeom>
        </p:spPr>
        <p:txBody>
          <a:bodyPr vert="horz" lIns="48674" tIns="24337" rIns="48674" bIns="24337" rtlCol="0" anchor="b"/>
          <a:lstStyle>
            <a:lvl1pPr algn="l">
              <a:defRPr sz="600"/>
            </a:lvl1pPr>
          </a:lstStyle>
          <a:p>
            <a:endParaRPr lang="en-US"/>
          </a:p>
        </p:txBody>
      </p:sp>
      <p:sp>
        <p:nvSpPr>
          <p:cNvPr id="7" name="Slide Number Placeholder 6"/>
          <p:cNvSpPr>
            <a:spLocks noGrp="1"/>
          </p:cNvSpPr>
          <p:nvPr>
            <p:ph type="sldNum" sz="quarter" idx="5"/>
          </p:nvPr>
        </p:nvSpPr>
        <p:spPr>
          <a:xfrm>
            <a:off x="3850263" y="9429192"/>
            <a:ext cx="2945802" cy="497446"/>
          </a:xfrm>
          <a:prstGeom prst="rect">
            <a:avLst/>
          </a:prstGeom>
        </p:spPr>
        <p:txBody>
          <a:bodyPr vert="horz" lIns="48674" tIns="24337" rIns="48674" bIns="24337" rtlCol="0" anchor="b"/>
          <a:lstStyle>
            <a:lvl1pPr algn="r">
              <a:defRPr sz="600"/>
            </a:lvl1pPr>
          </a:lstStyle>
          <a:p>
            <a:fld id="{4D3C4F12-197D-024F-98ED-5709C218813D}" type="slidenum">
              <a:rPr lang="en-US" smtClean="0"/>
              <a:t>‹#›</a:t>
            </a:fld>
            <a:endParaRPr lang="en-US"/>
          </a:p>
        </p:txBody>
      </p:sp>
    </p:spTree>
    <p:extLst>
      <p:ext uri="{BB962C8B-B14F-4D97-AF65-F5344CB8AC3E}">
        <p14:creationId xmlns:p14="http://schemas.microsoft.com/office/powerpoint/2010/main" val="435103517"/>
      </p:ext>
    </p:extLst>
  </p:cSld>
  <p:clrMap bg1="lt1" tx1="dk1" bg2="lt2" tx2="dk2" accent1="accent1" accent2="accent2" accent3="accent3" accent4="accent4" accent5="accent5" accent6="accent6" hlink="hlink" folHlink="folHlink"/>
  <p:notesStyle>
    <a:lvl1pPr marL="0" algn="l" defTabSz="554492" rtl="0" eaLnBrk="1" latinLnBrk="0" hangingPunct="1">
      <a:defRPr sz="728" kern="1200">
        <a:solidFill>
          <a:schemeClr val="tx1"/>
        </a:solidFill>
        <a:latin typeface="+mn-lt"/>
        <a:ea typeface="+mn-ea"/>
        <a:cs typeface="+mn-cs"/>
      </a:defRPr>
    </a:lvl1pPr>
    <a:lvl2pPr marL="277246" algn="l" defTabSz="554492" rtl="0" eaLnBrk="1" latinLnBrk="0" hangingPunct="1">
      <a:defRPr sz="728" kern="1200">
        <a:solidFill>
          <a:schemeClr val="tx1"/>
        </a:solidFill>
        <a:latin typeface="+mn-lt"/>
        <a:ea typeface="+mn-ea"/>
        <a:cs typeface="+mn-cs"/>
      </a:defRPr>
    </a:lvl2pPr>
    <a:lvl3pPr marL="554492" algn="l" defTabSz="554492" rtl="0" eaLnBrk="1" latinLnBrk="0" hangingPunct="1">
      <a:defRPr sz="728" kern="1200">
        <a:solidFill>
          <a:schemeClr val="tx1"/>
        </a:solidFill>
        <a:latin typeface="+mn-lt"/>
        <a:ea typeface="+mn-ea"/>
        <a:cs typeface="+mn-cs"/>
      </a:defRPr>
    </a:lvl3pPr>
    <a:lvl4pPr marL="831738" algn="l" defTabSz="554492" rtl="0" eaLnBrk="1" latinLnBrk="0" hangingPunct="1">
      <a:defRPr sz="728" kern="1200">
        <a:solidFill>
          <a:schemeClr val="tx1"/>
        </a:solidFill>
        <a:latin typeface="+mn-lt"/>
        <a:ea typeface="+mn-ea"/>
        <a:cs typeface="+mn-cs"/>
      </a:defRPr>
    </a:lvl4pPr>
    <a:lvl5pPr marL="1108984" algn="l" defTabSz="554492" rtl="0" eaLnBrk="1" latinLnBrk="0" hangingPunct="1">
      <a:defRPr sz="728" kern="1200">
        <a:solidFill>
          <a:schemeClr val="tx1"/>
        </a:solidFill>
        <a:latin typeface="+mn-lt"/>
        <a:ea typeface="+mn-ea"/>
        <a:cs typeface="+mn-cs"/>
      </a:defRPr>
    </a:lvl5pPr>
    <a:lvl6pPr marL="1386230" algn="l" defTabSz="554492" rtl="0" eaLnBrk="1" latinLnBrk="0" hangingPunct="1">
      <a:defRPr sz="728" kern="1200">
        <a:solidFill>
          <a:schemeClr val="tx1"/>
        </a:solidFill>
        <a:latin typeface="+mn-lt"/>
        <a:ea typeface="+mn-ea"/>
        <a:cs typeface="+mn-cs"/>
      </a:defRPr>
    </a:lvl6pPr>
    <a:lvl7pPr marL="1663476" algn="l" defTabSz="554492" rtl="0" eaLnBrk="1" latinLnBrk="0" hangingPunct="1">
      <a:defRPr sz="728" kern="1200">
        <a:solidFill>
          <a:schemeClr val="tx1"/>
        </a:solidFill>
        <a:latin typeface="+mn-lt"/>
        <a:ea typeface="+mn-ea"/>
        <a:cs typeface="+mn-cs"/>
      </a:defRPr>
    </a:lvl7pPr>
    <a:lvl8pPr marL="1940723" algn="l" defTabSz="554492" rtl="0" eaLnBrk="1" latinLnBrk="0" hangingPunct="1">
      <a:defRPr sz="728" kern="1200">
        <a:solidFill>
          <a:schemeClr val="tx1"/>
        </a:solidFill>
        <a:latin typeface="+mn-lt"/>
        <a:ea typeface="+mn-ea"/>
        <a:cs typeface="+mn-cs"/>
      </a:defRPr>
    </a:lvl8pPr>
    <a:lvl9pPr marL="2217969" algn="l" defTabSz="554492" rtl="0" eaLnBrk="1" latinLnBrk="0" hangingPunct="1">
      <a:defRPr sz="728"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3.sv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23.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age option 1a">
    <p:spTree>
      <p:nvGrpSpPr>
        <p:cNvPr id="1" name=""/>
        <p:cNvGrpSpPr/>
        <p:nvPr/>
      </p:nvGrpSpPr>
      <p:grpSpPr>
        <a:xfrm>
          <a:off x="0" y="0"/>
          <a:ext cx="0" cy="0"/>
          <a:chOff x="0" y="0"/>
          <a:chExt cx="0" cy="0"/>
        </a:xfrm>
      </p:grpSpPr>
      <p:pic>
        <p:nvPicPr>
          <p:cNvPr id="4" name="Picture 3" descr="A picture containing person, outdoor&#10;&#10;Description automatically generated">
            <a:extLst>
              <a:ext uri="{FF2B5EF4-FFF2-40B4-BE49-F238E27FC236}">
                <a16:creationId xmlns:a16="http://schemas.microsoft.com/office/drawing/2014/main" id="{EB466E8F-4541-0343-974E-9F9D196B9579}"/>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9529" r="41891"/>
          <a:stretch/>
        </p:blipFill>
        <p:spPr>
          <a:xfrm>
            <a:off x="7194639" y="0"/>
            <a:ext cx="4997361" cy="6858000"/>
          </a:xfrm>
          <a:prstGeom prst="rect">
            <a:avLst/>
          </a:prstGeom>
        </p:spPr>
      </p:pic>
      <p:sp>
        <p:nvSpPr>
          <p:cNvPr id="42" name="Text Placeholder 20">
            <a:extLst>
              <a:ext uri="{FF2B5EF4-FFF2-40B4-BE49-F238E27FC236}">
                <a16:creationId xmlns:a16="http://schemas.microsoft.com/office/drawing/2014/main" id="{D70863C1-9196-494E-A51D-ED29A7D9A0C7}"/>
              </a:ext>
            </a:extLst>
          </p:cNvPr>
          <p:cNvSpPr>
            <a:spLocks noGrp="1"/>
          </p:cNvSpPr>
          <p:nvPr>
            <p:ph type="body" sz="quarter" idx="15" hasCustomPrompt="1"/>
          </p:nvPr>
        </p:nvSpPr>
        <p:spPr>
          <a:xfrm>
            <a:off x="654911" y="2263554"/>
            <a:ext cx="6307034" cy="1299778"/>
          </a:xfrm>
          <a:prstGeom prst="rect">
            <a:avLst/>
          </a:prstGeom>
        </p:spPr>
        <p:txBody>
          <a:bodyPr lIns="0" tIns="0" rIns="0" bIns="0"/>
          <a:lstStyle>
            <a:lvl1pPr>
              <a:lnSpc>
                <a:spcPts val="6000"/>
              </a:lnSpc>
              <a:defRPr sz="5400" b="1" i="0">
                <a:solidFill>
                  <a:schemeClr val="accent5"/>
                </a:solidFill>
                <a:latin typeface="Glacial Indifference" panose="00000500000000000000" pitchFamily="2" charset="0"/>
                <a:cs typeface="Arial" panose="020B0604020202020204" pitchFamily="34" charset="0"/>
              </a:defRPr>
            </a:lvl1pPr>
            <a:lvl2pPr>
              <a:defRPr sz="4002" b="0" i="0">
                <a:latin typeface="Arial" panose="020B0604020202020204" pitchFamily="34" charset="0"/>
                <a:cs typeface="Arial" panose="020B0604020202020204" pitchFamily="34" charset="0"/>
              </a:defRPr>
            </a:lvl2pPr>
            <a:lvl3pPr>
              <a:defRPr sz="4002" b="0" i="0">
                <a:latin typeface="Arial" panose="020B0604020202020204" pitchFamily="34" charset="0"/>
                <a:cs typeface="Arial" panose="020B0604020202020204" pitchFamily="34" charset="0"/>
              </a:defRPr>
            </a:lvl3pPr>
            <a:lvl4pPr>
              <a:defRPr sz="4002" b="0" i="0">
                <a:latin typeface="Arial" panose="020B0604020202020204" pitchFamily="34" charset="0"/>
                <a:cs typeface="Arial" panose="020B0604020202020204" pitchFamily="34" charset="0"/>
              </a:defRPr>
            </a:lvl4pPr>
            <a:lvl5pPr>
              <a:defRPr sz="4002" b="0" i="0">
                <a:latin typeface="Arial" panose="020B0604020202020204" pitchFamily="34" charset="0"/>
                <a:cs typeface="Arial" panose="020B0604020202020204" pitchFamily="34" charset="0"/>
              </a:defRPr>
            </a:lvl5pPr>
          </a:lstStyle>
          <a:p>
            <a:pPr lvl="0"/>
            <a:r>
              <a:rPr lang="en-GB"/>
              <a:t>March 13-19 2023</a:t>
            </a:r>
            <a:endParaRPr lang="en-US"/>
          </a:p>
        </p:txBody>
      </p:sp>
      <p:sp>
        <p:nvSpPr>
          <p:cNvPr id="14" name="TextBox 13">
            <a:extLst>
              <a:ext uri="{FF2B5EF4-FFF2-40B4-BE49-F238E27FC236}">
                <a16:creationId xmlns:a16="http://schemas.microsoft.com/office/drawing/2014/main" id="{66E7AB3E-165A-B042-B349-EE2D42D118A3}"/>
              </a:ext>
            </a:extLst>
          </p:cNvPr>
          <p:cNvSpPr txBox="1"/>
          <p:nvPr userDrawn="1"/>
        </p:nvSpPr>
        <p:spPr>
          <a:xfrm>
            <a:off x="567764" y="5897889"/>
            <a:ext cx="3240664" cy="338554"/>
          </a:xfrm>
          <a:prstGeom prst="rect">
            <a:avLst/>
          </a:prstGeom>
          <a:noFill/>
        </p:spPr>
        <p:txBody>
          <a:bodyPr wrap="square" rtlCol="0" anchor="b">
            <a:spAutoFit/>
          </a:bodyPr>
          <a:lstStyle/>
          <a:p>
            <a:r>
              <a:rPr lang="en-US" sz="1600" b="1" err="1">
                <a:solidFill>
                  <a:schemeClr val="accent5"/>
                </a:solidFill>
                <a:latin typeface="Arial" panose="020B0604020202020204" pitchFamily="34" charset="0"/>
                <a:cs typeface="Arial" panose="020B0604020202020204" pitchFamily="34" charset="0"/>
              </a:rPr>
              <a:t>www.neurodiversityweek.com</a:t>
            </a:r>
            <a:endParaRPr lang="en-US" sz="1600" b="1">
              <a:solidFill>
                <a:schemeClr val="accent5"/>
              </a:solidFill>
              <a:latin typeface="Arial" panose="020B0604020202020204" pitchFamily="34" charset="0"/>
              <a:cs typeface="Arial" panose="020B0604020202020204" pitchFamily="34" charset="0"/>
            </a:endParaRPr>
          </a:p>
        </p:txBody>
      </p:sp>
      <p:pic>
        <p:nvPicPr>
          <p:cNvPr id="3" name="Graphic 2">
            <a:extLst>
              <a:ext uri="{FF2B5EF4-FFF2-40B4-BE49-F238E27FC236}">
                <a16:creationId xmlns:a16="http://schemas.microsoft.com/office/drawing/2014/main" id="{FE754133-F41E-FE41-B249-1B24EB202828}"/>
              </a:ext>
            </a:extLst>
          </p:cNvPr>
          <p:cNvPicPr>
            <a:picLocks noChangeAspect="1"/>
          </p:cNvPicPr>
          <p:nvPr userDrawn="1"/>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5175661" y="451793"/>
            <a:ext cx="1491471" cy="909892"/>
          </a:xfrm>
          <a:prstGeom prst="rect">
            <a:avLst/>
          </a:prstGeom>
        </p:spPr>
      </p:pic>
      <p:pic>
        <p:nvPicPr>
          <p:cNvPr id="5" name="Picture 4" descr="A picture containing text, sign&#10;&#10;Description automatically generated">
            <a:extLst>
              <a:ext uri="{FF2B5EF4-FFF2-40B4-BE49-F238E27FC236}">
                <a16:creationId xmlns:a16="http://schemas.microsoft.com/office/drawing/2014/main" id="{C21674AB-F9F2-E649-B2E3-52CA0E07D3EE}"/>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54911" y="509979"/>
            <a:ext cx="2667724" cy="907026"/>
          </a:xfrm>
          <a:prstGeom prst="rect">
            <a:avLst/>
          </a:prstGeom>
        </p:spPr>
      </p:pic>
      <p:sp>
        <p:nvSpPr>
          <p:cNvPr id="12" name="TextBox 11">
            <a:extLst>
              <a:ext uri="{FF2B5EF4-FFF2-40B4-BE49-F238E27FC236}">
                <a16:creationId xmlns:a16="http://schemas.microsoft.com/office/drawing/2014/main" id="{C9707344-5382-574A-880C-A7C367733B1F}"/>
              </a:ext>
            </a:extLst>
          </p:cNvPr>
          <p:cNvSpPr txBox="1"/>
          <p:nvPr userDrawn="1"/>
        </p:nvSpPr>
        <p:spPr>
          <a:xfrm>
            <a:off x="3555329" y="833296"/>
            <a:ext cx="3240664" cy="260392"/>
          </a:xfrm>
          <a:prstGeom prst="rect">
            <a:avLst/>
          </a:prstGeom>
          <a:noFill/>
        </p:spPr>
        <p:txBody>
          <a:bodyPr wrap="square" rtlCol="0" anchor="b">
            <a:spAutoFit/>
          </a:bodyPr>
          <a:lstStyle/>
          <a:p>
            <a:r>
              <a:rPr lang="en-GB" sz="1092" kern="1200">
                <a:solidFill>
                  <a:schemeClr val="tx1"/>
                </a:solidFill>
                <a:effectLst/>
                <a:latin typeface="+mn-lt"/>
                <a:ea typeface="+mn-ea"/>
                <a:cs typeface="+mn-cs"/>
              </a:rPr>
              <a:t>In partnership with</a:t>
            </a:r>
          </a:p>
        </p:txBody>
      </p:sp>
      <p:grpSp>
        <p:nvGrpSpPr>
          <p:cNvPr id="11" name="Group 10">
            <a:extLst>
              <a:ext uri="{FF2B5EF4-FFF2-40B4-BE49-F238E27FC236}">
                <a16:creationId xmlns:a16="http://schemas.microsoft.com/office/drawing/2014/main" id="{6C4D151D-DD46-C847-9395-D9B36D23B93A}"/>
              </a:ext>
            </a:extLst>
          </p:cNvPr>
          <p:cNvGrpSpPr/>
          <p:nvPr userDrawn="1"/>
        </p:nvGrpSpPr>
        <p:grpSpPr>
          <a:xfrm>
            <a:off x="0" y="6636718"/>
            <a:ext cx="12192000" cy="221282"/>
            <a:chOff x="0" y="6636718"/>
            <a:chExt cx="12192000" cy="221282"/>
          </a:xfrm>
        </p:grpSpPr>
        <p:sp>
          <p:nvSpPr>
            <p:cNvPr id="13" name="Rectangle 12">
              <a:extLst>
                <a:ext uri="{FF2B5EF4-FFF2-40B4-BE49-F238E27FC236}">
                  <a16:creationId xmlns:a16="http://schemas.microsoft.com/office/drawing/2014/main" id="{2D9F8D2F-B39E-6A4A-91DC-485F1FE13C9E}"/>
                </a:ext>
              </a:extLst>
            </p:cNvPr>
            <p:cNvSpPr/>
            <p:nvPr userDrawn="1"/>
          </p:nvSpPr>
          <p:spPr>
            <a:xfrm>
              <a:off x="0" y="6636718"/>
              <a:ext cx="2032000" cy="221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20FECEF-74F4-CA41-9FF6-96CA488BFF95}"/>
                </a:ext>
              </a:extLst>
            </p:cNvPr>
            <p:cNvSpPr/>
            <p:nvPr userDrawn="1"/>
          </p:nvSpPr>
          <p:spPr>
            <a:xfrm>
              <a:off x="2032000" y="6636718"/>
              <a:ext cx="2032000" cy="221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6" name="Rectangle 15">
              <a:extLst>
                <a:ext uri="{FF2B5EF4-FFF2-40B4-BE49-F238E27FC236}">
                  <a16:creationId xmlns:a16="http://schemas.microsoft.com/office/drawing/2014/main" id="{3A7197D4-F0C9-BC42-8CEC-D424B2755687}"/>
                </a:ext>
              </a:extLst>
            </p:cNvPr>
            <p:cNvSpPr/>
            <p:nvPr userDrawn="1"/>
          </p:nvSpPr>
          <p:spPr>
            <a:xfrm>
              <a:off x="4064000" y="6636718"/>
              <a:ext cx="2032000" cy="221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99213EE-26F0-E140-BD81-954C652DB4FC}"/>
                </a:ext>
              </a:extLst>
            </p:cNvPr>
            <p:cNvSpPr/>
            <p:nvPr userDrawn="1"/>
          </p:nvSpPr>
          <p:spPr>
            <a:xfrm>
              <a:off x="6096000" y="6636718"/>
              <a:ext cx="2032000" cy="2212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EC84091-0F54-8D44-8C29-7BA6DA257BB6}"/>
                </a:ext>
              </a:extLst>
            </p:cNvPr>
            <p:cNvSpPr/>
            <p:nvPr userDrawn="1"/>
          </p:nvSpPr>
          <p:spPr>
            <a:xfrm>
              <a:off x="8128000" y="6636718"/>
              <a:ext cx="2032000" cy="22128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41D13D4-1541-3D48-8776-355A9B255748}"/>
                </a:ext>
              </a:extLst>
            </p:cNvPr>
            <p:cNvSpPr/>
            <p:nvPr userDrawn="1"/>
          </p:nvSpPr>
          <p:spPr>
            <a:xfrm>
              <a:off x="10160000" y="6636718"/>
              <a:ext cx="2032000" cy="22128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Slide Number Placeholder 5">
            <a:extLst>
              <a:ext uri="{FF2B5EF4-FFF2-40B4-BE49-F238E27FC236}">
                <a16:creationId xmlns:a16="http://schemas.microsoft.com/office/drawing/2014/main" id="{76CD6EC7-F2CD-5548-BEE1-9E3973FBC939}"/>
              </a:ext>
            </a:extLst>
          </p:cNvPr>
          <p:cNvSpPr txBox="1">
            <a:spLocks/>
          </p:cNvSpPr>
          <p:nvPr userDrawn="1"/>
        </p:nvSpPr>
        <p:spPr>
          <a:xfrm>
            <a:off x="8911411" y="6271870"/>
            <a:ext cx="2742815" cy="364848"/>
          </a:xfrm>
          <a:prstGeom prst="rect">
            <a:avLst/>
          </a:prstGeom>
        </p:spPr>
        <p:txBody>
          <a:bodyPr vert="horz" lIns="0" tIns="0" rIns="0" bIns="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554492" rtl="0" eaLnBrk="1" fontAlgn="auto" latinLnBrk="0" hangingPunct="1">
              <a:lnSpc>
                <a:spcPct val="100000"/>
              </a:lnSpc>
              <a:spcBef>
                <a:spcPts val="0"/>
              </a:spcBef>
              <a:spcAft>
                <a:spcPts val="0"/>
              </a:spcAft>
              <a:buClrTx/>
              <a:buSzTx/>
              <a:buFontTx/>
              <a:buNone/>
              <a:tabLst/>
              <a:defRPr/>
            </a:pPr>
            <a:fld id="{B7698CD6-5377-DD4D-BBCB-AAA31DEF24EE}" type="slidenum">
              <a:rPr kumimoji="0" lang="en-US" sz="1400" b="1" i="0" u="none" strike="noStrike" kern="1200" cap="none" spc="0" normalizeH="0" baseline="0" noProof="0" smtClean="0">
                <a:ln>
                  <a:noFill/>
                </a:ln>
                <a:solidFill>
                  <a:schemeClr val="bg1"/>
                </a:solidFill>
                <a:effectLst/>
                <a:uLnTx/>
                <a:uFillTx/>
                <a:latin typeface="Arial Black" panose="020B0604020202020204" pitchFamily="34" charset="0"/>
                <a:ea typeface="+mn-ea"/>
                <a:cs typeface="Arial Black" panose="020B0604020202020204" pitchFamily="34" charset="0"/>
              </a:rPr>
              <a:pPr marL="0" marR="0" lvl="0" indent="0" algn="r" defTabSz="554492" rtl="0" eaLnBrk="1" fontAlgn="auto" latinLnBrk="0" hangingPunct="1">
                <a:lnSpc>
                  <a:spcPct val="100000"/>
                </a:lnSpc>
                <a:spcBef>
                  <a:spcPts val="0"/>
                </a:spcBef>
                <a:spcAft>
                  <a:spcPts val="0"/>
                </a:spcAft>
                <a:buClrTx/>
                <a:buSzTx/>
                <a:buFontTx/>
                <a:buNone/>
                <a:tabLst/>
                <a:defRPr/>
              </a:pPr>
              <a:t>‹#›</a:t>
            </a:fld>
            <a:endParaRPr kumimoji="0" lang="en-US" sz="2335" b="1" i="0" u="none" strike="noStrike" kern="1200" cap="none" spc="0" normalizeH="0" baseline="0" noProof="0">
              <a:ln>
                <a:noFill/>
              </a:ln>
              <a:solidFill>
                <a:schemeClr val="bg1"/>
              </a:solidFill>
              <a:effectLst/>
              <a:uLnTx/>
              <a:uFillTx/>
              <a:latin typeface="Arial Black" panose="020B0604020202020204" pitchFamily="34" charset="0"/>
              <a:ea typeface="+mn-ea"/>
              <a:cs typeface="Arial Black" panose="020B0604020202020204" pitchFamily="34" charset="0"/>
            </a:endParaRPr>
          </a:p>
        </p:txBody>
      </p:sp>
      <p:sp>
        <p:nvSpPr>
          <p:cNvPr id="2" name="Text Placeholder 20">
            <a:extLst>
              <a:ext uri="{FF2B5EF4-FFF2-40B4-BE49-F238E27FC236}">
                <a16:creationId xmlns:a16="http://schemas.microsoft.com/office/drawing/2014/main" id="{D149C3BB-42A9-9B9C-2A0D-9927C821DF1D}"/>
              </a:ext>
            </a:extLst>
          </p:cNvPr>
          <p:cNvSpPr>
            <a:spLocks noGrp="1"/>
          </p:cNvSpPr>
          <p:nvPr>
            <p:ph type="body" sz="quarter" idx="16" hasCustomPrompt="1"/>
          </p:nvPr>
        </p:nvSpPr>
        <p:spPr>
          <a:xfrm>
            <a:off x="654911" y="3899406"/>
            <a:ext cx="6307034" cy="1016974"/>
          </a:xfrm>
          <a:prstGeom prst="rect">
            <a:avLst/>
          </a:prstGeom>
        </p:spPr>
        <p:txBody>
          <a:bodyPr lIns="0" tIns="0" rIns="0" bIns="0"/>
          <a:lstStyle>
            <a:lvl1pPr>
              <a:lnSpc>
                <a:spcPct val="100000"/>
              </a:lnSpc>
              <a:defRPr sz="2000" b="0" i="0">
                <a:solidFill>
                  <a:srgbClr val="716A6F"/>
                </a:solidFill>
                <a:latin typeface="+mj-lt"/>
                <a:cs typeface="Arial" panose="020B0604020202020204" pitchFamily="34" charset="0"/>
              </a:defRPr>
            </a:lvl1pPr>
            <a:lvl2pPr>
              <a:defRPr sz="4002" b="0" i="0">
                <a:latin typeface="Arial" panose="020B0604020202020204" pitchFamily="34" charset="0"/>
                <a:cs typeface="Arial" panose="020B0604020202020204" pitchFamily="34" charset="0"/>
              </a:defRPr>
            </a:lvl2pPr>
            <a:lvl3pPr>
              <a:defRPr sz="4002" b="0" i="0">
                <a:latin typeface="Arial" panose="020B0604020202020204" pitchFamily="34" charset="0"/>
                <a:cs typeface="Arial" panose="020B0604020202020204" pitchFamily="34" charset="0"/>
              </a:defRPr>
            </a:lvl3pPr>
            <a:lvl4pPr>
              <a:defRPr sz="4002" b="0" i="0">
                <a:latin typeface="Arial" panose="020B0604020202020204" pitchFamily="34" charset="0"/>
                <a:cs typeface="Arial" panose="020B0604020202020204" pitchFamily="34" charset="0"/>
              </a:defRPr>
            </a:lvl4pPr>
            <a:lvl5pPr>
              <a:defRPr sz="4002" b="0" i="0">
                <a:latin typeface="Arial" panose="020B0604020202020204" pitchFamily="34" charset="0"/>
                <a:cs typeface="Arial" panose="020B0604020202020204" pitchFamily="34" charset="0"/>
              </a:defRPr>
            </a:lvl5pPr>
          </a:lstStyle>
          <a:p>
            <a:pPr lvl="0"/>
            <a:r>
              <a:rPr lang="en-GB"/>
              <a:t>Celebrating</a:t>
            </a:r>
            <a:br>
              <a:rPr lang="en-GB"/>
            </a:br>
            <a:r>
              <a:rPr lang="en-GB"/>
              <a:t>our unique strengths </a:t>
            </a:r>
            <a:br>
              <a:rPr lang="en-GB"/>
            </a:br>
            <a:r>
              <a:rPr lang="en-GB"/>
              <a:t>and differences</a:t>
            </a:r>
            <a:endParaRPr lang="en-US"/>
          </a:p>
        </p:txBody>
      </p:sp>
    </p:spTree>
    <p:extLst>
      <p:ext uri="{BB962C8B-B14F-4D97-AF65-F5344CB8AC3E}">
        <p14:creationId xmlns:p14="http://schemas.microsoft.com/office/powerpoint/2010/main" val="3330195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over page option 1a">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B466E8F-4541-0343-974E-9F9D196B9579}"/>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5315" r="36375"/>
          <a:stretch/>
        </p:blipFill>
        <p:spPr>
          <a:xfrm>
            <a:off x="7194639" y="0"/>
            <a:ext cx="4997361" cy="6858000"/>
          </a:xfrm>
          <a:prstGeom prst="rect">
            <a:avLst/>
          </a:prstGeom>
        </p:spPr>
      </p:pic>
      <p:sp>
        <p:nvSpPr>
          <p:cNvPr id="42" name="Text Placeholder 20">
            <a:extLst>
              <a:ext uri="{FF2B5EF4-FFF2-40B4-BE49-F238E27FC236}">
                <a16:creationId xmlns:a16="http://schemas.microsoft.com/office/drawing/2014/main" id="{D70863C1-9196-494E-A51D-ED29A7D9A0C7}"/>
              </a:ext>
            </a:extLst>
          </p:cNvPr>
          <p:cNvSpPr>
            <a:spLocks noGrp="1"/>
          </p:cNvSpPr>
          <p:nvPr>
            <p:ph type="body" sz="quarter" idx="15" hasCustomPrompt="1"/>
          </p:nvPr>
        </p:nvSpPr>
        <p:spPr>
          <a:xfrm>
            <a:off x="654911" y="2263554"/>
            <a:ext cx="6307034" cy="1299778"/>
          </a:xfrm>
          <a:prstGeom prst="rect">
            <a:avLst/>
          </a:prstGeom>
        </p:spPr>
        <p:txBody>
          <a:bodyPr lIns="0" tIns="0" rIns="0" bIns="0"/>
          <a:lstStyle>
            <a:lvl1pPr>
              <a:lnSpc>
                <a:spcPts val="6000"/>
              </a:lnSpc>
              <a:defRPr lang="en-US" sz="5400" b="1" i="0" dirty="0">
                <a:solidFill>
                  <a:schemeClr val="accent5"/>
                </a:solidFill>
                <a:latin typeface="Glacial Indifference" panose="00000500000000000000" pitchFamily="2" charset="0"/>
                <a:ea typeface="+mn-ea"/>
                <a:cs typeface="Arial" panose="020B0604020202020204" pitchFamily="34" charset="0"/>
              </a:defRPr>
            </a:lvl1pPr>
            <a:lvl2pPr>
              <a:defRPr sz="4002" b="0" i="0">
                <a:latin typeface="Arial" panose="020B0604020202020204" pitchFamily="34" charset="0"/>
                <a:cs typeface="Arial" panose="020B0604020202020204" pitchFamily="34" charset="0"/>
              </a:defRPr>
            </a:lvl2pPr>
            <a:lvl3pPr>
              <a:defRPr sz="4002" b="0" i="0">
                <a:latin typeface="Arial" panose="020B0604020202020204" pitchFamily="34" charset="0"/>
                <a:cs typeface="Arial" panose="020B0604020202020204" pitchFamily="34" charset="0"/>
              </a:defRPr>
            </a:lvl3pPr>
            <a:lvl4pPr>
              <a:defRPr sz="4002" b="0" i="0">
                <a:latin typeface="Arial" panose="020B0604020202020204" pitchFamily="34" charset="0"/>
                <a:cs typeface="Arial" panose="020B0604020202020204" pitchFamily="34" charset="0"/>
              </a:defRPr>
            </a:lvl4pPr>
            <a:lvl5pPr>
              <a:defRPr sz="4002" b="0" i="0">
                <a:latin typeface="Arial" panose="020B0604020202020204" pitchFamily="34" charset="0"/>
                <a:cs typeface="Arial" panose="020B0604020202020204" pitchFamily="34" charset="0"/>
              </a:defRPr>
            </a:lvl5pPr>
          </a:lstStyle>
          <a:p>
            <a:pPr lvl="0"/>
            <a:r>
              <a:rPr lang="en-GB"/>
              <a:t>March 13-19 2023</a:t>
            </a:r>
            <a:endParaRPr lang="en-US"/>
          </a:p>
        </p:txBody>
      </p:sp>
      <p:sp>
        <p:nvSpPr>
          <p:cNvPr id="14" name="TextBox 13">
            <a:extLst>
              <a:ext uri="{FF2B5EF4-FFF2-40B4-BE49-F238E27FC236}">
                <a16:creationId xmlns:a16="http://schemas.microsoft.com/office/drawing/2014/main" id="{66E7AB3E-165A-B042-B349-EE2D42D118A3}"/>
              </a:ext>
            </a:extLst>
          </p:cNvPr>
          <p:cNvSpPr txBox="1"/>
          <p:nvPr userDrawn="1"/>
        </p:nvSpPr>
        <p:spPr>
          <a:xfrm>
            <a:off x="567764" y="5897889"/>
            <a:ext cx="3240664" cy="338554"/>
          </a:xfrm>
          <a:prstGeom prst="rect">
            <a:avLst/>
          </a:prstGeom>
          <a:noFill/>
        </p:spPr>
        <p:txBody>
          <a:bodyPr wrap="square" rtlCol="0" anchor="b">
            <a:spAutoFit/>
          </a:bodyPr>
          <a:lstStyle/>
          <a:p>
            <a:r>
              <a:rPr lang="en-US" sz="1600" b="1">
                <a:solidFill>
                  <a:schemeClr val="accent5"/>
                </a:solidFill>
                <a:latin typeface="Arial" panose="020B0604020202020204" pitchFamily="34" charset="0"/>
                <a:cs typeface="Arial" panose="020B0604020202020204" pitchFamily="34" charset="0"/>
              </a:rPr>
              <a:t>www.neurodiversityweek.com</a:t>
            </a:r>
          </a:p>
        </p:txBody>
      </p:sp>
      <p:sp>
        <p:nvSpPr>
          <p:cNvPr id="17" name="Text Placeholder 20">
            <a:extLst>
              <a:ext uri="{FF2B5EF4-FFF2-40B4-BE49-F238E27FC236}">
                <a16:creationId xmlns:a16="http://schemas.microsoft.com/office/drawing/2014/main" id="{B9DF73D3-98D7-864E-ACF5-AF0542D61A07}"/>
              </a:ext>
            </a:extLst>
          </p:cNvPr>
          <p:cNvSpPr>
            <a:spLocks noGrp="1"/>
          </p:cNvSpPr>
          <p:nvPr>
            <p:ph type="body" sz="quarter" idx="16" hasCustomPrompt="1"/>
          </p:nvPr>
        </p:nvSpPr>
        <p:spPr>
          <a:xfrm>
            <a:off x="654911" y="3899406"/>
            <a:ext cx="6307034" cy="1016974"/>
          </a:xfrm>
          <a:prstGeom prst="rect">
            <a:avLst/>
          </a:prstGeom>
        </p:spPr>
        <p:txBody>
          <a:bodyPr lIns="0" tIns="0" rIns="0" bIns="0"/>
          <a:lstStyle>
            <a:lvl1pPr>
              <a:lnSpc>
                <a:spcPct val="100000"/>
              </a:lnSpc>
              <a:defRPr sz="2000" b="0" i="0">
                <a:solidFill>
                  <a:srgbClr val="716A6F"/>
                </a:solidFill>
                <a:latin typeface="+mj-lt"/>
                <a:cs typeface="Arial" panose="020B0604020202020204" pitchFamily="34" charset="0"/>
              </a:defRPr>
            </a:lvl1pPr>
            <a:lvl2pPr>
              <a:defRPr sz="4002" b="0" i="0">
                <a:latin typeface="Arial" panose="020B0604020202020204" pitchFamily="34" charset="0"/>
                <a:cs typeface="Arial" panose="020B0604020202020204" pitchFamily="34" charset="0"/>
              </a:defRPr>
            </a:lvl2pPr>
            <a:lvl3pPr>
              <a:defRPr sz="4002" b="0" i="0">
                <a:latin typeface="Arial" panose="020B0604020202020204" pitchFamily="34" charset="0"/>
                <a:cs typeface="Arial" panose="020B0604020202020204" pitchFamily="34" charset="0"/>
              </a:defRPr>
            </a:lvl3pPr>
            <a:lvl4pPr>
              <a:defRPr sz="4002" b="0" i="0">
                <a:latin typeface="Arial" panose="020B0604020202020204" pitchFamily="34" charset="0"/>
                <a:cs typeface="Arial" panose="020B0604020202020204" pitchFamily="34" charset="0"/>
              </a:defRPr>
            </a:lvl4pPr>
            <a:lvl5pPr>
              <a:defRPr sz="4002" b="0" i="0">
                <a:latin typeface="Arial" panose="020B0604020202020204" pitchFamily="34" charset="0"/>
                <a:cs typeface="Arial" panose="020B0604020202020204" pitchFamily="34" charset="0"/>
              </a:defRPr>
            </a:lvl5pPr>
          </a:lstStyle>
          <a:p>
            <a:pPr lvl="0"/>
            <a:r>
              <a:rPr lang="en-GB"/>
              <a:t>Celebrating</a:t>
            </a:r>
            <a:br>
              <a:rPr lang="en-GB"/>
            </a:br>
            <a:r>
              <a:rPr lang="en-GB"/>
              <a:t>our unique strengths </a:t>
            </a:r>
            <a:br>
              <a:rPr lang="en-GB"/>
            </a:br>
            <a:r>
              <a:rPr lang="en-GB"/>
              <a:t>and differences</a:t>
            </a:r>
            <a:endParaRPr lang="en-US"/>
          </a:p>
        </p:txBody>
      </p:sp>
      <p:pic>
        <p:nvPicPr>
          <p:cNvPr id="3" name="Graphic 2">
            <a:extLst>
              <a:ext uri="{FF2B5EF4-FFF2-40B4-BE49-F238E27FC236}">
                <a16:creationId xmlns:a16="http://schemas.microsoft.com/office/drawing/2014/main" id="{FE754133-F41E-FE41-B249-1B24EB202828}"/>
              </a:ext>
            </a:extLst>
          </p:cNvPr>
          <p:cNvPicPr>
            <a:picLocks noChangeAspect="1"/>
          </p:cNvPicPr>
          <p:nvPr userDrawn="1"/>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5175661" y="451793"/>
            <a:ext cx="1491471" cy="909892"/>
          </a:xfrm>
          <a:prstGeom prst="rect">
            <a:avLst/>
          </a:prstGeom>
        </p:spPr>
      </p:pic>
      <p:pic>
        <p:nvPicPr>
          <p:cNvPr id="5" name="Picture 4" descr="A picture containing text, sign&#10;&#10;Description automatically generated">
            <a:extLst>
              <a:ext uri="{FF2B5EF4-FFF2-40B4-BE49-F238E27FC236}">
                <a16:creationId xmlns:a16="http://schemas.microsoft.com/office/drawing/2014/main" id="{C21674AB-F9F2-E649-B2E3-52CA0E07D3EE}"/>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54911" y="509979"/>
            <a:ext cx="2667724" cy="907026"/>
          </a:xfrm>
          <a:prstGeom prst="rect">
            <a:avLst/>
          </a:prstGeom>
        </p:spPr>
      </p:pic>
      <p:sp>
        <p:nvSpPr>
          <p:cNvPr id="12" name="TextBox 11">
            <a:extLst>
              <a:ext uri="{FF2B5EF4-FFF2-40B4-BE49-F238E27FC236}">
                <a16:creationId xmlns:a16="http://schemas.microsoft.com/office/drawing/2014/main" id="{C9707344-5382-574A-880C-A7C367733B1F}"/>
              </a:ext>
            </a:extLst>
          </p:cNvPr>
          <p:cNvSpPr txBox="1"/>
          <p:nvPr userDrawn="1"/>
        </p:nvSpPr>
        <p:spPr>
          <a:xfrm>
            <a:off x="3555329" y="833296"/>
            <a:ext cx="3240664" cy="260392"/>
          </a:xfrm>
          <a:prstGeom prst="rect">
            <a:avLst/>
          </a:prstGeom>
          <a:noFill/>
        </p:spPr>
        <p:txBody>
          <a:bodyPr wrap="square" rtlCol="0" anchor="b">
            <a:spAutoFit/>
          </a:bodyPr>
          <a:lstStyle/>
          <a:p>
            <a:r>
              <a:rPr lang="en-GB" sz="1092" kern="1200">
                <a:solidFill>
                  <a:schemeClr val="tx1"/>
                </a:solidFill>
                <a:effectLst/>
                <a:latin typeface="+mn-lt"/>
                <a:ea typeface="+mn-ea"/>
                <a:cs typeface="+mn-cs"/>
              </a:rPr>
              <a:t>In partnership with</a:t>
            </a:r>
          </a:p>
        </p:txBody>
      </p:sp>
      <p:grpSp>
        <p:nvGrpSpPr>
          <p:cNvPr id="11" name="Group 10">
            <a:extLst>
              <a:ext uri="{FF2B5EF4-FFF2-40B4-BE49-F238E27FC236}">
                <a16:creationId xmlns:a16="http://schemas.microsoft.com/office/drawing/2014/main" id="{6C4D151D-DD46-C847-9395-D9B36D23B93A}"/>
              </a:ext>
            </a:extLst>
          </p:cNvPr>
          <p:cNvGrpSpPr/>
          <p:nvPr userDrawn="1"/>
        </p:nvGrpSpPr>
        <p:grpSpPr>
          <a:xfrm>
            <a:off x="0" y="6636718"/>
            <a:ext cx="12192000" cy="221282"/>
            <a:chOff x="0" y="6636718"/>
            <a:chExt cx="12192000" cy="221282"/>
          </a:xfrm>
        </p:grpSpPr>
        <p:sp>
          <p:nvSpPr>
            <p:cNvPr id="13" name="Rectangle 12">
              <a:extLst>
                <a:ext uri="{FF2B5EF4-FFF2-40B4-BE49-F238E27FC236}">
                  <a16:creationId xmlns:a16="http://schemas.microsoft.com/office/drawing/2014/main" id="{2D9F8D2F-B39E-6A4A-91DC-485F1FE13C9E}"/>
                </a:ext>
              </a:extLst>
            </p:cNvPr>
            <p:cNvSpPr/>
            <p:nvPr userDrawn="1"/>
          </p:nvSpPr>
          <p:spPr>
            <a:xfrm>
              <a:off x="0" y="6636718"/>
              <a:ext cx="2032000" cy="221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20FECEF-74F4-CA41-9FF6-96CA488BFF95}"/>
                </a:ext>
              </a:extLst>
            </p:cNvPr>
            <p:cNvSpPr/>
            <p:nvPr userDrawn="1"/>
          </p:nvSpPr>
          <p:spPr>
            <a:xfrm>
              <a:off x="2032000" y="6636718"/>
              <a:ext cx="2032000" cy="221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6" name="Rectangle 15">
              <a:extLst>
                <a:ext uri="{FF2B5EF4-FFF2-40B4-BE49-F238E27FC236}">
                  <a16:creationId xmlns:a16="http://schemas.microsoft.com/office/drawing/2014/main" id="{3A7197D4-F0C9-BC42-8CEC-D424B2755687}"/>
                </a:ext>
              </a:extLst>
            </p:cNvPr>
            <p:cNvSpPr/>
            <p:nvPr userDrawn="1"/>
          </p:nvSpPr>
          <p:spPr>
            <a:xfrm>
              <a:off x="4064000" y="6636718"/>
              <a:ext cx="2032000" cy="221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99213EE-26F0-E140-BD81-954C652DB4FC}"/>
                </a:ext>
              </a:extLst>
            </p:cNvPr>
            <p:cNvSpPr/>
            <p:nvPr userDrawn="1"/>
          </p:nvSpPr>
          <p:spPr>
            <a:xfrm>
              <a:off x="6096000" y="6636718"/>
              <a:ext cx="2032000" cy="2212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EC84091-0F54-8D44-8C29-7BA6DA257BB6}"/>
                </a:ext>
              </a:extLst>
            </p:cNvPr>
            <p:cNvSpPr/>
            <p:nvPr userDrawn="1"/>
          </p:nvSpPr>
          <p:spPr>
            <a:xfrm>
              <a:off x="8128000" y="6636718"/>
              <a:ext cx="2032000" cy="22128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41D13D4-1541-3D48-8776-355A9B255748}"/>
                </a:ext>
              </a:extLst>
            </p:cNvPr>
            <p:cNvSpPr/>
            <p:nvPr userDrawn="1"/>
          </p:nvSpPr>
          <p:spPr>
            <a:xfrm>
              <a:off x="10160000" y="6636718"/>
              <a:ext cx="2032000" cy="22128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Slide Number Placeholder 5">
            <a:extLst>
              <a:ext uri="{FF2B5EF4-FFF2-40B4-BE49-F238E27FC236}">
                <a16:creationId xmlns:a16="http://schemas.microsoft.com/office/drawing/2014/main" id="{01899696-A188-244F-B339-E20AE8F5E5E2}"/>
              </a:ext>
            </a:extLst>
          </p:cNvPr>
          <p:cNvSpPr txBox="1">
            <a:spLocks/>
          </p:cNvSpPr>
          <p:nvPr userDrawn="1"/>
        </p:nvSpPr>
        <p:spPr>
          <a:xfrm>
            <a:off x="8911411" y="6271870"/>
            <a:ext cx="2742815" cy="364848"/>
          </a:xfrm>
          <a:prstGeom prst="rect">
            <a:avLst/>
          </a:prstGeom>
        </p:spPr>
        <p:txBody>
          <a:bodyPr vert="horz" lIns="0" tIns="0" rIns="0" bIns="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554492" rtl="0" eaLnBrk="1" fontAlgn="auto" latinLnBrk="0" hangingPunct="1">
              <a:lnSpc>
                <a:spcPct val="100000"/>
              </a:lnSpc>
              <a:spcBef>
                <a:spcPts val="0"/>
              </a:spcBef>
              <a:spcAft>
                <a:spcPts val="0"/>
              </a:spcAft>
              <a:buClrTx/>
              <a:buSzTx/>
              <a:buFontTx/>
              <a:buNone/>
              <a:tabLst/>
              <a:defRPr/>
            </a:pPr>
            <a:fld id="{B7698CD6-5377-DD4D-BBCB-AAA31DEF24EE}" type="slidenum">
              <a:rPr kumimoji="0" lang="en-US" sz="1400" b="1" i="0" u="none" strike="noStrike" kern="1200" cap="none" spc="0" normalizeH="0" baseline="0" noProof="0" smtClean="0">
                <a:ln>
                  <a:noFill/>
                </a:ln>
                <a:solidFill>
                  <a:schemeClr val="bg1"/>
                </a:solidFill>
                <a:effectLst/>
                <a:uLnTx/>
                <a:uFillTx/>
                <a:latin typeface="Arial Black" panose="020B0604020202020204" pitchFamily="34" charset="0"/>
                <a:ea typeface="+mn-ea"/>
                <a:cs typeface="Arial Black" panose="020B0604020202020204" pitchFamily="34" charset="0"/>
              </a:rPr>
              <a:pPr marL="0" marR="0" lvl="0" indent="0" algn="r" defTabSz="554492" rtl="0" eaLnBrk="1" fontAlgn="auto" latinLnBrk="0" hangingPunct="1">
                <a:lnSpc>
                  <a:spcPct val="100000"/>
                </a:lnSpc>
                <a:spcBef>
                  <a:spcPts val="0"/>
                </a:spcBef>
                <a:spcAft>
                  <a:spcPts val="0"/>
                </a:spcAft>
                <a:buClrTx/>
                <a:buSzTx/>
                <a:buFontTx/>
                <a:buNone/>
                <a:tabLst/>
                <a:defRPr/>
              </a:pPr>
              <a:t>‹#›</a:t>
            </a:fld>
            <a:endParaRPr kumimoji="0" lang="en-US" sz="2335" b="1" i="0" u="none" strike="noStrike" kern="1200" cap="none" spc="0" normalizeH="0" baseline="0" noProof="0">
              <a:ln>
                <a:noFill/>
              </a:ln>
              <a:solidFill>
                <a:schemeClr val="bg1"/>
              </a:solidFill>
              <a:effectLst/>
              <a:uLnTx/>
              <a:uFillTx/>
              <a:latin typeface="Arial Black" panose="020B0604020202020204" pitchFamily="34" charset="0"/>
              <a:ea typeface="+mn-ea"/>
              <a:cs typeface="Arial Black" panose="020B0604020202020204" pitchFamily="34" charset="0"/>
            </a:endParaRPr>
          </a:p>
        </p:txBody>
      </p:sp>
    </p:spTree>
    <p:extLst>
      <p:ext uri="{BB962C8B-B14F-4D97-AF65-F5344CB8AC3E}">
        <p14:creationId xmlns:p14="http://schemas.microsoft.com/office/powerpoint/2010/main" val="761008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D7C35D44-1208-BE46-8795-489E6AB63BC7}"/>
              </a:ext>
            </a:extLst>
          </p:cNvPr>
          <p:cNvSpPr/>
          <p:nvPr userDrawn="1"/>
        </p:nvSpPr>
        <p:spPr>
          <a:xfrm>
            <a:off x="997041" y="2254435"/>
            <a:ext cx="519874" cy="5198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solidFill>
                <a:schemeClr val="accent2"/>
              </a:solidFill>
            </a:endParaRPr>
          </a:p>
        </p:txBody>
      </p:sp>
      <p:sp>
        <p:nvSpPr>
          <p:cNvPr id="26" name="Text Placeholder 25">
            <a:extLst>
              <a:ext uri="{FF2B5EF4-FFF2-40B4-BE49-F238E27FC236}">
                <a16:creationId xmlns:a16="http://schemas.microsoft.com/office/drawing/2014/main" id="{675830D7-8931-3E42-A170-F114E9BB27B5}"/>
              </a:ext>
            </a:extLst>
          </p:cNvPr>
          <p:cNvSpPr>
            <a:spLocks noGrp="1"/>
          </p:cNvSpPr>
          <p:nvPr>
            <p:ph type="body" sz="quarter" idx="11" hasCustomPrompt="1"/>
          </p:nvPr>
        </p:nvSpPr>
        <p:spPr>
          <a:xfrm>
            <a:off x="1819368" y="2409675"/>
            <a:ext cx="3112435" cy="256428"/>
          </a:xfrm>
          <a:prstGeom prst="rect">
            <a:avLst/>
          </a:prstGeom>
        </p:spPr>
        <p:txBody>
          <a:bodyPr lIns="0" tIns="0" rIns="0" bIns="0" numCol="1" anchor="t"/>
          <a:lstStyle>
            <a:lvl1pPr>
              <a:defRPr sz="1600" b="1" i="0">
                <a:solidFill>
                  <a:schemeClr val="accent5"/>
                </a:solidFill>
                <a:latin typeface="Arial" panose="020B0604020202020204" pitchFamily="34" charset="0"/>
                <a:cs typeface="Arial" panose="020B0604020202020204" pitchFamily="34" charset="0"/>
              </a:defRPr>
            </a:lvl1pPr>
            <a:lvl2pPr marL="0" algn="l" hangingPunct="0">
              <a:defRPr sz="1364" b="0" i="1">
                <a:solidFill>
                  <a:srgbClr val="8A8A8B"/>
                </a:solidFill>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Agenda point 1</a:t>
            </a:r>
          </a:p>
        </p:txBody>
      </p:sp>
      <p:sp>
        <p:nvSpPr>
          <p:cNvPr id="29" name="Rectangle 28">
            <a:extLst>
              <a:ext uri="{FF2B5EF4-FFF2-40B4-BE49-F238E27FC236}">
                <a16:creationId xmlns:a16="http://schemas.microsoft.com/office/drawing/2014/main" id="{F3111495-9B41-2446-BDBF-172BEEF1BE2C}"/>
              </a:ext>
            </a:extLst>
          </p:cNvPr>
          <p:cNvSpPr/>
          <p:nvPr userDrawn="1"/>
        </p:nvSpPr>
        <p:spPr>
          <a:xfrm>
            <a:off x="997041" y="4261984"/>
            <a:ext cx="519874" cy="5198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solidFill>
                <a:schemeClr val="accent2"/>
              </a:solidFill>
            </a:endParaRPr>
          </a:p>
        </p:txBody>
      </p:sp>
      <p:sp>
        <p:nvSpPr>
          <p:cNvPr id="31" name="Text Placeholder 25">
            <a:extLst>
              <a:ext uri="{FF2B5EF4-FFF2-40B4-BE49-F238E27FC236}">
                <a16:creationId xmlns:a16="http://schemas.microsoft.com/office/drawing/2014/main" id="{578C867C-C66B-7D47-9CC1-7A34E30468FB}"/>
              </a:ext>
            </a:extLst>
          </p:cNvPr>
          <p:cNvSpPr>
            <a:spLocks noGrp="1"/>
          </p:cNvSpPr>
          <p:nvPr>
            <p:ph type="body" sz="quarter" idx="13" hasCustomPrompt="1"/>
          </p:nvPr>
        </p:nvSpPr>
        <p:spPr>
          <a:xfrm>
            <a:off x="1819368" y="4417224"/>
            <a:ext cx="2688682" cy="256428"/>
          </a:xfrm>
          <a:prstGeom prst="rect">
            <a:avLst/>
          </a:prstGeom>
        </p:spPr>
        <p:txBody>
          <a:bodyPr lIns="0" tIns="0" rIns="0" bIns="0" numCol="1" anchor="t"/>
          <a:lstStyle>
            <a:lvl1pPr>
              <a:defRPr sz="1600" b="1" i="0">
                <a:solidFill>
                  <a:schemeClr val="accent5"/>
                </a:solidFill>
                <a:latin typeface="Arial" panose="020B0604020202020204" pitchFamily="34" charset="0"/>
                <a:cs typeface="Arial" panose="020B0604020202020204" pitchFamily="34" charset="0"/>
              </a:defRPr>
            </a:lvl1pPr>
            <a:lvl2pPr marL="0" algn="l" hangingPunct="0">
              <a:defRPr sz="1364" b="0" i="1">
                <a:solidFill>
                  <a:srgbClr val="8A8A8B"/>
                </a:solidFill>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Agenda point 3</a:t>
            </a:r>
          </a:p>
        </p:txBody>
      </p:sp>
      <p:sp>
        <p:nvSpPr>
          <p:cNvPr id="32" name="Rectangle 31">
            <a:extLst>
              <a:ext uri="{FF2B5EF4-FFF2-40B4-BE49-F238E27FC236}">
                <a16:creationId xmlns:a16="http://schemas.microsoft.com/office/drawing/2014/main" id="{E0F730BD-61E4-9C4E-AC2B-81FA96B6AA1E}"/>
              </a:ext>
            </a:extLst>
          </p:cNvPr>
          <p:cNvSpPr/>
          <p:nvPr userDrawn="1"/>
        </p:nvSpPr>
        <p:spPr>
          <a:xfrm>
            <a:off x="997041" y="3252708"/>
            <a:ext cx="519874" cy="5198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solidFill>
                <a:schemeClr val="accent2"/>
              </a:solidFill>
            </a:endParaRPr>
          </a:p>
        </p:txBody>
      </p:sp>
      <p:sp>
        <p:nvSpPr>
          <p:cNvPr id="34" name="Text Placeholder 25">
            <a:extLst>
              <a:ext uri="{FF2B5EF4-FFF2-40B4-BE49-F238E27FC236}">
                <a16:creationId xmlns:a16="http://schemas.microsoft.com/office/drawing/2014/main" id="{029B8D49-789D-7D47-8E67-5C24FF46C979}"/>
              </a:ext>
            </a:extLst>
          </p:cNvPr>
          <p:cNvSpPr>
            <a:spLocks noGrp="1"/>
          </p:cNvSpPr>
          <p:nvPr>
            <p:ph type="body" sz="quarter" idx="15" hasCustomPrompt="1"/>
          </p:nvPr>
        </p:nvSpPr>
        <p:spPr>
          <a:xfrm>
            <a:off x="1819368" y="3407949"/>
            <a:ext cx="3112435" cy="262137"/>
          </a:xfrm>
          <a:prstGeom prst="rect">
            <a:avLst/>
          </a:prstGeom>
        </p:spPr>
        <p:txBody>
          <a:bodyPr lIns="0" tIns="0" rIns="0" bIns="0" numCol="1" anchor="t"/>
          <a:lstStyle>
            <a:lvl1pPr>
              <a:defRPr sz="1600" b="1" i="0">
                <a:solidFill>
                  <a:schemeClr val="accent5"/>
                </a:solidFill>
                <a:latin typeface="Arial" panose="020B0604020202020204" pitchFamily="34" charset="0"/>
                <a:cs typeface="Arial" panose="020B0604020202020204" pitchFamily="34" charset="0"/>
              </a:defRPr>
            </a:lvl1pPr>
            <a:lvl2pPr marL="0" algn="l" hangingPunct="0">
              <a:defRPr sz="1364" b="0" i="1">
                <a:solidFill>
                  <a:srgbClr val="8A8A8B"/>
                </a:solidFill>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Agenda point 2</a:t>
            </a:r>
          </a:p>
        </p:txBody>
      </p:sp>
      <p:sp>
        <p:nvSpPr>
          <p:cNvPr id="35" name="Rectangle 34">
            <a:extLst>
              <a:ext uri="{FF2B5EF4-FFF2-40B4-BE49-F238E27FC236}">
                <a16:creationId xmlns:a16="http://schemas.microsoft.com/office/drawing/2014/main" id="{1F36A5A5-D381-E84E-AF82-BE2906CF9B4B}"/>
              </a:ext>
            </a:extLst>
          </p:cNvPr>
          <p:cNvSpPr/>
          <p:nvPr userDrawn="1"/>
        </p:nvSpPr>
        <p:spPr>
          <a:xfrm>
            <a:off x="997041" y="5271260"/>
            <a:ext cx="519874" cy="51983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solidFill>
                <a:schemeClr val="accent2"/>
              </a:solidFill>
            </a:endParaRPr>
          </a:p>
        </p:txBody>
      </p:sp>
      <p:sp>
        <p:nvSpPr>
          <p:cNvPr id="37" name="Text Placeholder 25">
            <a:extLst>
              <a:ext uri="{FF2B5EF4-FFF2-40B4-BE49-F238E27FC236}">
                <a16:creationId xmlns:a16="http://schemas.microsoft.com/office/drawing/2014/main" id="{E5DE9FA4-260F-7845-A4D1-CAEEDD2438E4}"/>
              </a:ext>
            </a:extLst>
          </p:cNvPr>
          <p:cNvSpPr>
            <a:spLocks noGrp="1"/>
          </p:cNvSpPr>
          <p:nvPr>
            <p:ph type="body" sz="quarter" idx="17" hasCustomPrompt="1"/>
          </p:nvPr>
        </p:nvSpPr>
        <p:spPr>
          <a:xfrm>
            <a:off x="1819368" y="5426501"/>
            <a:ext cx="2688682" cy="262137"/>
          </a:xfrm>
          <a:prstGeom prst="rect">
            <a:avLst/>
          </a:prstGeom>
        </p:spPr>
        <p:txBody>
          <a:bodyPr lIns="0" tIns="0" rIns="0" bIns="0" numCol="1" anchor="t"/>
          <a:lstStyle>
            <a:lvl1pPr>
              <a:defRPr sz="1600" b="1" i="0">
                <a:solidFill>
                  <a:schemeClr val="accent5"/>
                </a:solidFill>
                <a:latin typeface="Arial" panose="020B0604020202020204" pitchFamily="34" charset="0"/>
                <a:cs typeface="Arial" panose="020B0604020202020204" pitchFamily="34" charset="0"/>
              </a:defRPr>
            </a:lvl1pPr>
            <a:lvl2pPr marL="0" algn="l" hangingPunct="0">
              <a:defRPr sz="1364" b="0" i="1">
                <a:solidFill>
                  <a:srgbClr val="8A8A8B"/>
                </a:solidFill>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Agenda point 4</a:t>
            </a:r>
          </a:p>
        </p:txBody>
      </p:sp>
      <p:sp>
        <p:nvSpPr>
          <p:cNvPr id="23" name="Text Placeholder 4">
            <a:extLst>
              <a:ext uri="{FF2B5EF4-FFF2-40B4-BE49-F238E27FC236}">
                <a16:creationId xmlns:a16="http://schemas.microsoft.com/office/drawing/2014/main" id="{33DD12D0-478D-9F4F-B043-D6CD3EA0B9CB}"/>
              </a:ext>
            </a:extLst>
          </p:cNvPr>
          <p:cNvSpPr>
            <a:spLocks noGrp="1"/>
          </p:cNvSpPr>
          <p:nvPr>
            <p:ph type="body" sz="quarter" idx="27" hasCustomPrompt="1"/>
          </p:nvPr>
        </p:nvSpPr>
        <p:spPr>
          <a:xfrm>
            <a:off x="997041" y="797484"/>
            <a:ext cx="10201623" cy="1011914"/>
          </a:xfrm>
          <a:prstGeom prst="rect">
            <a:avLst/>
          </a:prstGeom>
        </p:spPr>
        <p:txBody>
          <a:bodyPr lIns="0" tIns="0" rIns="0" bIns="0"/>
          <a:lstStyle>
            <a:lvl1pPr>
              <a:defRPr sz="3002" b="1" i="0" spc="182" baseline="0">
                <a:solidFill>
                  <a:schemeClr val="accent5"/>
                </a:solidFill>
                <a:latin typeface="Arial" panose="020B0604020202020204" pitchFamily="34" charset="0"/>
                <a:cs typeface="Arial" panose="020B0604020202020204" pitchFamily="34" charset="0"/>
              </a:defRPr>
            </a:lvl1pPr>
          </a:lstStyle>
          <a:p>
            <a:pPr lvl="0"/>
            <a:r>
              <a:rPr lang="en-GB"/>
              <a:t>Agenda</a:t>
            </a:r>
            <a:endParaRPr lang="en-US"/>
          </a:p>
        </p:txBody>
      </p:sp>
      <p:sp>
        <p:nvSpPr>
          <p:cNvPr id="28" name="Text Placeholder 2">
            <a:extLst>
              <a:ext uri="{FF2B5EF4-FFF2-40B4-BE49-F238E27FC236}">
                <a16:creationId xmlns:a16="http://schemas.microsoft.com/office/drawing/2014/main" id="{55AA4B7D-8A28-034B-8307-E516627CCD0D}"/>
              </a:ext>
            </a:extLst>
          </p:cNvPr>
          <p:cNvSpPr>
            <a:spLocks noGrp="1"/>
          </p:cNvSpPr>
          <p:nvPr>
            <p:ph type="body" sz="quarter" idx="12" hasCustomPrompt="1"/>
          </p:nvPr>
        </p:nvSpPr>
        <p:spPr>
          <a:xfrm>
            <a:off x="997041" y="4345797"/>
            <a:ext cx="519874" cy="436023"/>
          </a:xfrm>
          <a:prstGeom prst="rect">
            <a:avLst/>
          </a:prstGeom>
        </p:spPr>
        <p:txBody>
          <a:bodyPr/>
          <a:lstStyle>
            <a:lvl1pPr algn="ctr">
              <a:defRPr sz="1819" b="1" i="0">
                <a:solidFill>
                  <a:schemeClr val="bg1"/>
                </a:solidFill>
                <a:latin typeface="Arial Black" panose="020B0604020202020204" pitchFamily="34" charset="0"/>
                <a:cs typeface="Arial Black" panose="020B0604020202020204" pitchFamily="34" charset="0"/>
              </a:defRPr>
            </a:lvl1pPr>
          </a:lstStyle>
          <a:p>
            <a:pPr lvl="0"/>
            <a:r>
              <a:rPr lang="en-GB"/>
              <a:t>3</a:t>
            </a:r>
            <a:endParaRPr lang="en-US"/>
          </a:p>
        </p:txBody>
      </p:sp>
      <p:sp>
        <p:nvSpPr>
          <p:cNvPr id="30" name="Text Placeholder 2">
            <a:extLst>
              <a:ext uri="{FF2B5EF4-FFF2-40B4-BE49-F238E27FC236}">
                <a16:creationId xmlns:a16="http://schemas.microsoft.com/office/drawing/2014/main" id="{A62D8839-7C47-9740-AA35-5C1A916D0117}"/>
              </a:ext>
            </a:extLst>
          </p:cNvPr>
          <p:cNvSpPr>
            <a:spLocks noGrp="1"/>
          </p:cNvSpPr>
          <p:nvPr>
            <p:ph type="body" sz="quarter" idx="14" hasCustomPrompt="1"/>
          </p:nvPr>
        </p:nvSpPr>
        <p:spPr>
          <a:xfrm>
            <a:off x="997041" y="3336522"/>
            <a:ext cx="519874" cy="436023"/>
          </a:xfrm>
          <a:prstGeom prst="rect">
            <a:avLst/>
          </a:prstGeom>
        </p:spPr>
        <p:txBody>
          <a:bodyPr/>
          <a:lstStyle>
            <a:lvl1pPr algn="ctr">
              <a:defRPr sz="1819" b="1" i="0">
                <a:solidFill>
                  <a:schemeClr val="bg1"/>
                </a:solidFill>
                <a:latin typeface="Arial Black" panose="020B0604020202020204" pitchFamily="34" charset="0"/>
                <a:cs typeface="Arial Black" panose="020B0604020202020204" pitchFamily="34" charset="0"/>
              </a:defRPr>
            </a:lvl1pPr>
          </a:lstStyle>
          <a:p>
            <a:pPr lvl="0"/>
            <a:r>
              <a:rPr lang="en-GB"/>
              <a:t>2</a:t>
            </a:r>
            <a:endParaRPr lang="en-US"/>
          </a:p>
        </p:txBody>
      </p:sp>
      <p:sp>
        <p:nvSpPr>
          <p:cNvPr id="33" name="Text Placeholder 2">
            <a:extLst>
              <a:ext uri="{FF2B5EF4-FFF2-40B4-BE49-F238E27FC236}">
                <a16:creationId xmlns:a16="http://schemas.microsoft.com/office/drawing/2014/main" id="{043D8224-902A-464A-9810-9EBEC93ADFAB}"/>
              </a:ext>
            </a:extLst>
          </p:cNvPr>
          <p:cNvSpPr>
            <a:spLocks noGrp="1"/>
          </p:cNvSpPr>
          <p:nvPr>
            <p:ph type="body" sz="quarter" idx="16" hasCustomPrompt="1"/>
          </p:nvPr>
        </p:nvSpPr>
        <p:spPr>
          <a:xfrm>
            <a:off x="997041" y="5355074"/>
            <a:ext cx="519874" cy="436023"/>
          </a:xfrm>
          <a:prstGeom prst="rect">
            <a:avLst/>
          </a:prstGeom>
        </p:spPr>
        <p:txBody>
          <a:bodyPr/>
          <a:lstStyle>
            <a:lvl1pPr algn="ctr">
              <a:defRPr sz="1819" b="1" i="0">
                <a:solidFill>
                  <a:schemeClr val="bg1"/>
                </a:solidFill>
                <a:latin typeface="Arial Black" panose="020B0604020202020204" pitchFamily="34" charset="0"/>
                <a:cs typeface="Arial Black" panose="020B0604020202020204" pitchFamily="34" charset="0"/>
              </a:defRPr>
            </a:lvl1pPr>
          </a:lstStyle>
          <a:p>
            <a:pPr lvl="0"/>
            <a:r>
              <a:rPr lang="en-GB"/>
              <a:t>4</a:t>
            </a:r>
            <a:endParaRPr lang="en-US"/>
          </a:p>
        </p:txBody>
      </p:sp>
      <p:sp>
        <p:nvSpPr>
          <p:cNvPr id="45" name="Text Placeholder 2">
            <a:extLst>
              <a:ext uri="{FF2B5EF4-FFF2-40B4-BE49-F238E27FC236}">
                <a16:creationId xmlns:a16="http://schemas.microsoft.com/office/drawing/2014/main" id="{96D91CE3-4C2F-954E-B770-AE80219138EF}"/>
              </a:ext>
            </a:extLst>
          </p:cNvPr>
          <p:cNvSpPr>
            <a:spLocks noGrp="1"/>
          </p:cNvSpPr>
          <p:nvPr>
            <p:ph type="body" sz="quarter" idx="10" hasCustomPrompt="1"/>
          </p:nvPr>
        </p:nvSpPr>
        <p:spPr>
          <a:xfrm>
            <a:off x="997041" y="2338248"/>
            <a:ext cx="519874" cy="436023"/>
          </a:xfrm>
          <a:prstGeom prst="rect">
            <a:avLst/>
          </a:prstGeom>
        </p:spPr>
        <p:txBody>
          <a:bodyPr/>
          <a:lstStyle>
            <a:lvl1pPr algn="ctr">
              <a:defRPr sz="1819" b="1" i="0">
                <a:solidFill>
                  <a:schemeClr val="bg1"/>
                </a:solidFill>
                <a:latin typeface="Arial Black" panose="020B0604020202020204" pitchFamily="34" charset="0"/>
                <a:cs typeface="Arial Black" panose="020B0604020202020204" pitchFamily="34" charset="0"/>
              </a:defRPr>
            </a:lvl1pPr>
          </a:lstStyle>
          <a:p>
            <a:pPr lvl="0"/>
            <a:r>
              <a:rPr lang="en-GB"/>
              <a:t>1</a:t>
            </a:r>
            <a:endParaRPr lang="en-US"/>
          </a:p>
        </p:txBody>
      </p:sp>
      <p:pic>
        <p:nvPicPr>
          <p:cNvPr id="25" name="Picture 24" descr="A picture containing text, sign&#10;&#10;Description automatically generated">
            <a:extLst>
              <a:ext uri="{FF2B5EF4-FFF2-40B4-BE49-F238E27FC236}">
                <a16:creationId xmlns:a16="http://schemas.microsoft.com/office/drawing/2014/main" id="{B2F34BBD-CF42-3047-AE53-65181EA2705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26580" y="5658484"/>
            <a:ext cx="2032338" cy="690995"/>
          </a:xfrm>
          <a:prstGeom prst="rect">
            <a:avLst/>
          </a:prstGeom>
        </p:spPr>
      </p:pic>
    </p:spTree>
    <p:extLst>
      <p:ext uri="{BB962C8B-B14F-4D97-AF65-F5344CB8AC3E}">
        <p14:creationId xmlns:p14="http://schemas.microsoft.com/office/powerpoint/2010/main" val="3310109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der page long titl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737406B-2854-944F-BC2A-945D6DFC4075}"/>
              </a:ext>
            </a:extLst>
          </p:cNvPr>
          <p:cNvSpPr/>
          <p:nvPr userDrawn="1"/>
        </p:nvSpPr>
        <p:spPr>
          <a:xfrm>
            <a:off x="2798520" y="2680079"/>
            <a:ext cx="1246776" cy="126618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p>
        </p:txBody>
      </p:sp>
      <p:sp>
        <p:nvSpPr>
          <p:cNvPr id="22" name="Text Placeholder 25">
            <a:extLst>
              <a:ext uri="{FF2B5EF4-FFF2-40B4-BE49-F238E27FC236}">
                <a16:creationId xmlns:a16="http://schemas.microsoft.com/office/drawing/2014/main" id="{4C422A97-1669-F241-94B4-0B766813ED80}"/>
              </a:ext>
            </a:extLst>
          </p:cNvPr>
          <p:cNvSpPr>
            <a:spLocks noGrp="1"/>
          </p:cNvSpPr>
          <p:nvPr>
            <p:ph type="body" sz="quarter" idx="13" hasCustomPrompt="1"/>
          </p:nvPr>
        </p:nvSpPr>
        <p:spPr>
          <a:xfrm>
            <a:off x="4049567" y="2693252"/>
            <a:ext cx="5413409" cy="1245809"/>
          </a:xfrm>
          <a:prstGeom prst="rect">
            <a:avLst/>
          </a:prstGeom>
        </p:spPr>
        <p:txBody>
          <a:bodyPr lIns="0" tIns="0" rIns="0" bIns="0" numCol="1" anchor="ctr"/>
          <a:lstStyle>
            <a:lvl1pPr algn="ctr">
              <a:defRPr sz="2426" b="1" i="0" spc="182">
                <a:solidFill>
                  <a:schemeClr val="accent1"/>
                </a:solidFill>
                <a:latin typeface="Arial" panose="020B0604020202020204" pitchFamily="34" charset="0"/>
                <a:cs typeface="Arial" panose="020B0604020202020204" pitchFamily="34" charset="0"/>
              </a:defRPr>
            </a:lvl1pPr>
            <a:lvl2pPr marL="0" algn="ctr" hangingPunct="0">
              <a:defRPr sz="1364" b="1" i="0">
                <a:solidFill>
                  <a:srgbClr val="38AD70"/>
                </a:solidFill>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Section title</a:t>
            </a:r>
          </a:p>
        </p:txBody>
      </p:sp>
      <p:sp>
        <p:nvSpPr>
          <p:cNvPr id="31" name="object 4">
            <a:extLst>
              <a:ext uri="{FF2B5EF4-FFF2-40B4-BE49-F238E27FC236}">
                <a16:creationId xmlns:a16="http://schemas.microsoft.com/office/drawing/2014/main" id="{1C063510-CCC5-E24E-ABAC-E735A8FBCAFC}"/>
              </a:ext>
            </a:extLst>
          </p:cNvPr>
          <p:cNvSpPr/>
          <p:nvPr userDrawn="1"/>
        </p:nvSpPr>
        <p:spPr>
          <a:xfrm>
            <a:off x="2800849" y="2689496"/>
            <a:ext cx="6662127" cy="1249920"/>
          </a:xfrm>
          <a:custGeom>
            <a:avLst/>
            <a:gdLst/>
            <a:ahLst/>
            <a:cxnLst/>
            <a:rect l="l" t="t" r="r" b="b"/>
            <a:pathLst>
              <a:path w="9052560" h="2061210">
                <a:moveTo>
                  <a:pt x="0" y="2060670"/>
                </a:moveTo>
                <a:lnTo>
                  <a:pt x="9052511" y="2060670"/>
                </a:lnTo>
                <a:lnTo>
                  <a:pt x="9052511" y="0"/>
                </a:lnTo>
                <a:lnTo>
                  <a:pt x="0" y="0"/>
                </a:lnTo>
                <a:lnTo>
                  <a:pt x="0" y="2060670"/>
                </a:lnTo>
                <a:close/>
              </a:path>
            </a:pathLst>
          </a:custGeom>
          <a:ln w="31412">
            <a:solidFill>
              <a:schemeClr val="accent1"/>
            </a:solidFill>
          </a:ln>
        </p:spPr>
        <p:txBody>
          <a:bodyPr wrap="square" lIns="0" tIns="0" rIns="0" bIns="0" rtlCol="0"/>
          <a:lstStyle/>
          <a:p>
            <a:endParaRPr sz="662"/>
          </a:p>
        </p:txBody>
      </p:sp>
      <p:sp>
        <p:nvSpPr>
          <p:cNvPr id="7" name="Text Placeholder 2">
            <a:extLst>
              <a:ext uri="{FF2B5EF4-FFF2-40B4-BE49-F238E27FC236}">
                <a16:creationId xmlns:a16="http://schemas.microsoft.com/office/drawing/2014/main" id="{60FE3F33-D3E4-8D45-908C-EB43B283C7F1}"/>
              </a:ext>
            </a:extLst>
          </p:cNvPr>
          <p:cNvSpPr>
            <a:spLocks noGrp="1"/>
          </p:cNvSpPr>
          <p:nvPr>
            <p:ph type="body" sz="quarter" idx="12" hasCustomPrompt="1"/>
          </p:nvPr>
        </p:nvSpPr>
        <p:spPr>
          <a:xfrm>
            <a:off x="2798520" y="2687881"/>
            <a:ext cx="1246777" cy="1248283"/>
          </a:xfrm>
          <a:prstGeom prst="rect">
            <a:avLst/>
          </a:prstGeom>
        </p:spPr>
        <p:txBody>
          <a:bodyPr anchor="ctr"/>
          <a:lstStyle>
            <a:lvl1pPr algn="ctr">
              <a:defRPr sz="4366" b="1" i="0">
                <a:solidFill>
                  <a:schemeClr val="bg1"/>
                </a:solidFill>
                <a:latin typeface="Arial Black" panose="020B0604020202020204" pitchFamily="34" charset="0"/>
                <a:cs typeface="Arial Black" panose="020B0604020202020204" pitchFamily="34" charset="0"/>
              </a:defRPr>
            </a:lvl1pPr>
          </a:lstStyle>
          <a:p>
            <a:pPr lvl="0"/>
            <a:r>
              <a:rPr lang="en-GB"/>
              <a:t>1</a:t>
            </a:r>
            <a:endParaRPr lang="en-US"/>
          </a:p>
        </p:txBody>
      </p:sp>
    </p:spTree>
    <p:extLst>
      <p:ext uri="{BB962C8B-B14F-4D97-AF65-F5344CB8AC3E}">
        <p14:creationId xmlns:p14="http://schemas.microsoft.com/office/powerpoint/2010/main" val="3361860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Divider page long titl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737406B-2854-944F-BC2A-945D6DFC4075}"/>
              </a:ext>
            </a:extLst>
          </p:cNvPr>
          <p:cNvSpPr/>
          <p:nvPr userDrawn="1"/>
        </p:nvSpPr>
        <p:spPr>
          <a:xfrm>
            <a:off x="2798520" y="2680079"/>
            <a:ext cx="1246776" cy="12661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p>
        </p:txBody>
      </p:sp>
      <p:sp>
        <p:nvSpPr>
          <p:cNvPr id="22" name="Text Placeholder 25">
            <a:extLst>
              <a:ext uri="{FF2B5EF4-FFF2-40B4-BE49-F238E27FC236}">
                <a16:creationId xmlns:a16="http://schemas.microsoft.com/office/drawing/2014/main" id="{4C422A97-1669-F241-94B4-0B766813ED80}"/>
              </a:ext>
            </a:extLst>
          </p:cNvPr>
          <p:cNvSpPr>
            <a:spLocks noGrp="1"/>
          </p:cNvSpPr>
          <p:nvPr>
            <p:ph type="body" sz="quarter" idx="13" hasCustomPrompt="1"/>
          </p:nvPr>
        </p:nvSpPr>
        <p:spPr>
          <a:xfrm>
            <a:off x="4049567" y="2693252"/>
            <a:ext cx="5413409" cy="1245809"/>
          </a:xfrm>
          <a:prstGeom prst="rect">
            <a:avLst/>
          </a:prstGeom>
        </p:spPr>
        <p:txBody>
          <a:bodyPr lIns="0" tIns="0" rIns="0" bIns="0" numCol="1" anchor="ctr"/>
          <a:lstStyle>
            <a:lvl1pPr algn="ctr">
              <a:defRPr sz="2426" b="1" i="0" spc="182">
                <a:solidFill>
                  <a:schemeClr val="accent2"/>
                </a:solidFill>
                <a:latin typeface="Arial" panose="020B0604020202020204" pitchFamily="34" charset="0"/>
                <a:cs typeface="Arial" panose="020B0604020202020204" pitchFamily="34" charset="0"/>
              </a:defRPr>
            </a:lvl1pPr>
            <a:lvl2pPr marL="0" algn="ctr" hangingPunct="0">
              <a:defRPr sz="1364" b="1" i="0">
                <a:solidFill>
                  <a:srgbClr val="38AD70"/>
                </a:solidFill>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Section title</a:t>
            </a:r>
          </a:p>
        </p:txBody>
      </p:sp>
      <p:sp>
        <p:nvSpPr>
          <p:cNvPr id="31" name="object 4">
            <a:extLst>
              <a:ext uri="{FF2B5EF4-FFF2-40B4-BE49-F238E27FC236}">
                <a16:creationId xmlns:a16="http://schemas.microsoft.com/office/drawing/2014/main" id="{1C063510-CCC5-E24E-ABAC-E735A8FBCAFC}"/>
              </a:ext>
            </a:extLst>
          </p:cNvPr>
          <p:cNvSpPr/>
          <p:nvPr userDrawn="1"/>
        </p:nvSpPr>
        <p:spPr>
          <a:xfrm>
            <a:off x="2800849" y="2689496"/>
            <a:ext cx="6662127" cy="1249920"/>
          </a:xfrm>
          <a:custGeom>
            <a:avLst/>
            <a:gdLst/>
            <a:ahLst/>
            <a:cxnLst/>
            <a:rect l="l" t="t" r="r" b="b"/>
            <a:pathLst>
              <a:path w="9052560" h="2061210">
                <a:moveTo>
                  <a:pt x="0" y="2060670"/>
                </a:moveTo>
                <a:lnTo>
                  <a:pt x="9052511" y="2060670"/>
                </a:lnTo>
                <a:lnTo>
                  <a:pt x="9052511" y="0"/>
                </a:lnTo>
                <a:lnTo>
                  <a:pt x="0" y="0"/>
                </a:lnTo>
                <a:lnTo>
                  <a:pt x="0" y="2060670"/>
                </a:lnTo>
                <a:close/>
              </a:path>
            </a:pathLst>
          </a:custGeom>
          <a:ln w="31412">
            <a:solidFill>
              <a:schemeClr val="accent2"/>
            </a:solidFill>
          </a:ln>
        </p:spPr>
        <p:txBody>
          <a:bodyPr wrap="square" lIns="0" tIns="0" rIns="0" bIns="0" rtlCol="0"/>
          <a:lstStyle/>
          <a:p>
            <a:endParaRPr sz="662"/>
          </a:p>
        </p:txBody>
      </p:sp>
      <p:sp>
        <p:nvSpPr>
          <p:cNvPr id="7" name="Text Placeholder 2">
            <a:extLst>
              <a:ext uri="{FF2B5EF4-FFF2-40B4-BE49-F238E27FC236}">
                <a16:creationId xmlns:a16="http://schemas.microsoft.com/office/drawing/2014/main" id="{60FE3F33-D3E4-8D45-908C-EB43B283C7F1}"/>
              </a:ext>
            </a:extLst>
          </p:cNvPr>
          <p:cNvSpPr>
            <a:spLocks noGrp="1"/>
          </p:cNvSpPr>
          <p:nvPr>
            <p:ph type="body" sz="quarter" idx="12" hasCustomPrompt="1"/>
          </p:nvPr>
        </p:nvSpPr>
        <p:spPr>
          <a:xfrm>
            <a:off x="2798520" y="2687881"/>
            <a:ext cx="1246777" cy="1248283"/>
          </a:xfrm>
          <a:prstGeom prst="rect">
            <a:avLst/>
          </a:prstGeom>
        </p:spPr>
        <p:txBody>
          <a:bodyPr anchor="ctr"/>
          <a:lstStyle>
            <a:lvl1pPr algn="ctr">
              <a:defRPr sz="4366" b="1" i="0">
                <a:solidFill>
                  <a:schemeClr val="bg1"/>
                </a:solidFill>
                <a:latin typeface="Arial Black" panose="020B0604020202020204" pitchFamily="34" charset="0"/>
                <a:cs typeface="Arial Black" panose="020B0604020202020204" pitchFamily="34" charset="0"/>
              </a:defRPr>
            </a:lvl1pPr>
          </a:lstStyle>
          <a:p>
            <a:pPr lvl="0"/>
            <a:r>
              <a:rPr lang="en-GB"/>
              <a:t>2</a:t>
            </a:r>
            <a:endParaRPr lang="en-US"/>
          </a:p>
        </p:txBody>
      </p:sp>
    </p:spTree>
    <p:extLst>
      <p:ext uri="{BB962C8B-B14F-4D97-AF65-F5344CB8AC3E}">
        <p14:creationId xmlns:p14="http://schemas.microsoft.com/office/powerpoint/2010/main" val="3882209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Divider page long titl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737406B-2854-944F-BC2A-945D6DFC4075}"/>
              </a:ext>
            </a:extLst>
          </p:cNvPr>
          <p:cNvSpPr/>
          <p:nvPr userDrawn="1"/>
        </p:nvSpPr>
        <p:spPr>
          <a:xfrm>
            <a:off x="2798520" y="2680079"/>
            <a:ext cx="1246776" cy="12661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p>
        </p:txBody>
      </p:sp>
      <p:sp>
        <p:nvSpPr>
          <p:cNvPr id="22" name="Text Placeholder 25">
            <a:extLst>
              <a:ext uri="{FF2B5EF4-FFF2-40B4-BE49-F238E27FC236}">
                <a16:creationId xmlns:a16="http://schemas.microsoft.com/office/drawing/2014/main" id="{4C422A97-1669-F241-94B4-0B766813ED80}"/>
              </a:ext>
            </a:extLst>
          </p:cNvPr>
          <p:cNvSpPr>
            <a:spLocks noGrp="1"/>
          </p:cNvSpPr>
          <p:nvPr>
            <p:ph type="body" sz="quarter" idx="13" hasCustomPrompt="1"/>
          </p:nvPr>
        </p:nvSpPr>
        <p:spPr>
          <a:xfrm>
            <a:off x="4049567" y="2693252"/>
            <a:ext cx="5413409" cy="1245809"/>
          </a:xfrm>
          <a:prstGeom prst="rect">
            <a:avLst/>
          </a:prstGeom>
        </p:spPr>
        <p:txBody>
          <a:bodyPr lIns="0" tIns="0" rIns="0" bIns="0" numCol="1" anchor="ctr"/>
          <a:lstStyle>
            <a:lvl1pPr algn="ctr">
              <a:defRPr sz="2426" b="1" i="0" spc="182">
                <a:solidFill>
                  <a:schemeClr val="accent3"/>
                </a:solidFill>
                <a:latin typeface="Arial" panose="020B0604020202020204" pitchFamily="34" charset="0"/>
                <a:cs typeface="Arial" panose="020B0604020202020204" pitchFamily="34" charset="0"/>
              </a:defRPr>
            </a:lvl1pPr>
            <a:lvl2pPr marL="0" algn="ctr" hangingPunct="0">
              <a:defRPr sz="1364" b="1" i="0">
                <a:solidFill>
                  <a:srgbClr val="38AD70"/>
                </a:solidFill>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Section title</a:t>
            </a:r>
          </a:p>
        </p:txBody>
      </p:sp>
      <p:sp>
        <p:nvSpPr>
          <p:cNvPr id="31" name="object 4">
            <a:extLst>
              <a:ext uri="{FF2B5EF4-FFF2-40B4-BE49-F238E27FC236}">
                <a16:creationId xmlns:a16="http://schemas.microsoft.com/office/drawing/2014/main" id="{1C063510-CCC5-E24E-ABAC-E735A8FBCAFC}"/>
              </a:ext>
            </a:extLst>
          </p:cNvPr>
          <p:cNvSpPr/>
          <p:nvPr userDrawn="1"/>
        </p:nvSpPr>
        <p:spPr>
          <a:xfrm>
            <a:off x="2800849" y="2689496"/>
            <a:ext cx="6662127" cy="1249920"/>
          </a:xfrm>
          <a:custGeom>
            <a:avLst/>
            <a:gdLst/>
            <a:ahLst/>
            <a:cxnLst/>
            <a:rect l="l" t="t" r="r" b="b"/>
            <a:pathLst>
              <a:path w="9052560" h="2061210">
                <a:moveTo>
                  <a:pt x="0" y="2060670"/>
                </a:moveTo>
                <a:lnTo>
                  <a:pt x="9052511" y="2060670"/>
                </a:lnTo>
                <a:lnTo>
                  <a:pt x="9052511" y="0"/>
                </a:lnTo>
                <a:lnTo>
                  <a:pt x="0" y="0"/>
                </a:lnTo>
                <a:lnTo>
                  <a:pt x="0" y="2060670"/>
                </a:lnTo>
                <a:close/>
              </a:path>
            </a:pathLst>
          </a:custGeom>
          <a:ln w="31412">
            <a:solidFill>
              <a:schemeClr val="accent3"/>
            </a:solidFill>
          </a:ln>
        </p:spPr>
        <p:txBody>
          <a:bodyPr wrap="square" lIns="0" tIns="0" rIns="0" bIns="0" rtlCol="0"/>
          <a:lstStyle/>
          <a:p>
            <a:endParaRPr sz="662"/>
          </a:p>
        </p:txBody>
      </p:sp>
      <p:sp>
        <p:nvSpPr>
          <p:cNvPr id="7" name="Text Placeholder 2">
            <a:extLst>
              <a:ext uri="{FF2B5EF4-FFF2-40B4-BE49-F238E27FC236}">
                <a16:creationId xmlns:a16="http://schemas.microsoft.com/office/drawing/2014/main" id="{60FE3F33-D3E4-8D45-908C-EB43B283C7F1}"/>
              </a:ext>
            </a:extLst>
          </p:cNvPr>
          <p:cNvSpPr>
            <a:spLocks noGrp="1"/>
          </p:cNvSpPr>
          <p:nvPr>
            <p:ph type="body" sz="quarter" idx="12" hasCustomPrompt="1"/>
          </p:nvPr>
        </p:nvSpPr>
        <p:spPr>
          <a:xfrm>
            <a:off x="2798520" y="2687881"/>
            <a:ext cx="1246777" cy="1248283"/>
          </a:xfrm>
          <a:prstGeom prst="rect">
            <a:avLst/>
          </a:prstGeom>
          <a:solidFill>
            <a:schemeClr val="accent3"/>
          </a:solidFill>
          <a:ln>
            <a:solidFill>
              <a:schemeClr val="accent3"/>
            </a:solidFill>
          </a:ln>
        </p:spPr>
        <p:txBody>
          <a:bodyPr anchor="ctr"/>
          <a:lstStyle>
            <a:lvl1pPr algn="ctr">
              <a:defRPr sz="4366" b="1" i="0">
                <a:solidFill>
                  <a:schemeClr val="bg1"/>
                </a:solidFill>
                <a:latin typeface="Arial Black" panose="020B0604020202020204" pitchFamily="34" charset="0"/>
                <a:cs typeface="Arial Black" panose="020B0604020202020204" pitchFamily="34" charset="0"/>
              </a:defRPr>
            </a:lvl1pPr>
          </a:lstStyle>
          <a:p>
            <a:pPr lvl="0"/>
            <a:r>
              <a:rPr lang="en-GB"/>
              <a:t>3</a:t>
            </a:r>
            <a:endParaRPr lang="en-US"/>
          </a:p>
        </p:txBody>
      </p:sp>
    </p:spTree>
    <p:extLst>
      <p:ext uri="{BB962C8B-B14F-4D97-AF65-F5344CB8AC3E}">
        <p14:creationId xmlns:p14="http://schemas.microsoft.com/office/powerpoint/2010/main" val="1125986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Divider page long titl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737406B-2854-944F-BC2A-945D6DFC4075}"/>
              </a:ext>
            </a:extLst>
          </p:cNvPr>
          <p:cNvSpPr/>
          <p:nvPr userDrawn="1"/>
        </p:nvSpPr>
        <p:spPr>
          <a:xfrm>
            <a:off x="2798520" y="2680079"/>
            <a:ext cx="1246776" cy="12661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p>
        </p:txBody>
      </p:sp>
      <p:sp>
        <p:nvSpPr>
          <p:cNvPr id="22" name="Text Placeholder 25">
            <a:extLst>
              <a:ext uri="{FF2B5EF4-FFF2-40B4-BE49-F238E27FC236}">
                <a16:creationId xmlns:a16="http://schemas.microsoft.com/office/drawing/2014/main" id="{4C422A97-1669-F241-94B4-0B766813ED80}"/>
              </a:ext>
            </a:extLst>
          </p:cNvPr>
          <p:cNvSpPr>
            <a:spLocks noGrp="1"/>
          </p:cNvSpPr>
          <p:nvPr>
            <p:ph type="body" sz="quarter" idx="13" hasCustomPrompt="1"/>
          </p:nvPr>
        </p:nvSpPr>
        <p:spPr>
          <a:xfrm>
            <a:off x="4049567" y="2693252"/>
            <a:ext cx="5413409" cy="1245809"/>
          </a:xfrm>
          <a:prstGeom prst="rect">
            <a:avLst/>
          </a:prstGeom>
          <a:ln>
            <a:solidFill>
              <a:schemeClr val="accent4"/>
            </a:solidFill>
          </a:ln>
        </p:spPr>
        <p:txBody>
          <a:bodyPr lIns="0" tIns="0" rIns="0" bIns="0" numCol="1" anchor="ctr"/>
          <a:lstStyle>
            <a:lvl1pPr algn="ctr">
              <a:defRPr sz="2426" b="1" i="0" spc="182">
                <a:solidFill>
                  <a:schemeClr val="accent4"/>
                </a:solidFill>
                <a:latin typeface="Arial" panose="020B0604020202020204" pitchFamily="34" charset="0"/>
                <a:cs typeface="Arial" panose="020B0604020202020204" pitchFamily="34" charset="0"/>
              </a:defRPr>
            </a:lvl1pPr>
            <a:lvl2pPr marL="0" algn="ctr" hangingPunct="0">
              <a:defRPr sz="1364" b="1" i="0">
                <a:solidFill>
                  <a:srgbClr val="38AD70"/>
                </a:solidFill>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Section title</a:t>
            </a:r>
          </a:p>
        </p:txBody>
      </p:sp>
      <p:sp>
        <p:nvSpPr>
          <p:cNvPr id="31" name="object 4">
            <a:extLst>
              <a:ext uri="{FF2B5EF4-FFF2-40B4-BE49-F238E27FC236}">
                <a16:creationId xmlns:a16="http://schemas.microsoft.com/office/drawing/2014/main" id="{1C063510-CCC5-E24E-ABAC-E735A8FBCAFC}"/>
              </a:ext>
            </a:extLst>
          </p:cNvPr>
          <p:cNvSpPr/>
          <p:nvPr userDrawn="1"/>
        </p:nvSpPr>
        <p:spPr>
          <a:xfrm>
            <a:off x="2800849" y="2689496"/>
            <a:ext cx="6662127" cy="1249920"/>
          </a:xfrm>
          <a:custGeom>
            <a:avLst/>
            <a:gdLst/>
            <a:ahLst/>
            <a:cxnLst/>
            <a:rect l="l" t="t" r="r" b="b"/>
            <a:pathLst>
              <a:path w="9052560" h="2061210">
                <a:moveTo>
                  <a:pt x="0" y="2060670"/>
                </a:moveTo>
                <a:lnTo>
                  <a:pt x="9052511" y="2060670"/>
                </a:lnTo>
                <a:lnTo>
                  <a:pt x="9052511" y="0"/>
                </a:lnTo>
                <a:lnTo>
                  <a:pt x="0" y="0"/>
                </a:lnTo>
                <a:lnTo>
                  <a:pt x="0" y="2060670"/>
                </a:lnTo>
                <a:close/>
              </a:path>
            </a:pathLst>
          </a:custGeom>
          <a:ln w="31412">
            <a:solidFill>
              <a:schemeClr val="accent4"/>
            </a:solidFill>
          </a:ln>
        </p:spPr>
        <p:txBody>
          <a:bodyPr wrap="square" lIns="0" tIns="0" rIns="0" bIns="0" rtlCol="0"/>
          <a:lstStyle/>
          <a:p>
            <a:endParaRPr sz="662"/>
          </a:p>
        </p:txBody>
      </p:sp>
      <p:sp>
        <p:nvSpPr>
          <p:cNvPr id="7" name="Text Placeholder 2">
            <a:extLst>
              <a:ext uri="{FF2B5EF4-FFF2-40B4-BE49-F238E27FC236}">
                <a16:creationId xmlns:a16="http://schemas.microsoft.com/office/drawing/2014/main" id="{60FE3F33-D3E4-8D45-908C-EB43B283C7F1}"/>
              </a:ext>
            </a:extLst>
          </p:cNvPr>
          <p:cNvSpPr>
            <a:spLocks noGrp="1"/>
          </p:cNvSpPr>
          <p:nvPr>
            <p:ph type="body" sz="quarter" idx="12" hasCustomPrompt="1"/>
          </p:nvPr>
        </p:nvSpPr>
        <p:spPr>
          <a:xfrm>
            <a:off x="2798520" y="2687881"/>
            <a:ext cx="1246777" cy="1248283"/>
          </a:xfrm>
          <a:prstGeom prst="rect">
            <a:avLst/>
          </a:prstGeom>
          <a:solidFill>
            <a:schemeClr val="accent4"/>
          </a:solidFill>
          <a:ln>
            <a:solidFill>
              <a:schemeClr val="accent4"/>
            </a:solidFill>
          </a:ln>
        </p:spPr>
        <p:txBody>
          <a:bodyPr anchor="ctr"/>
          <a:lstStyle>
            <a:lvl1pPr algn="ctr">
              <a:defRPr sz="4366" b="1" i="0">
                <a:solidFill>
                  <a:schemeClr val="bg1"/>
                </a:solidFill>
                <a:latin typeface="Arial Black" panose="020B0604020202020204" pitchFamily="34" charset="0"/>
                <a:cs typeface="Arial Black" panose="020B0604020202020204" pitchFamily="34" charset="0"/>
              </a:defRPr>
            </a:lvl1pPr>
          </a:lstStyle>
          <a:p>
            <a:pPr lvl="0"/>
            <a:r>
              <a:rPr lang="en-GB"/>
              <a:t>4</a:t>
            </a:r>
            <a:endParaRPr lang="en-US"/>
          </a:p>
        </p:txBody>
      </p:sp>
    </p:spTree>
    <p:extLst>
      <p:ext uri="{BB962C8B-B14F-4D97-AF65-F5344CB8AC3E}">
        <p14:creationId xmlns:p14="http://schemas.microsoft.com/office/powerpoint/2010/main" val="2376674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1">
    <p:spTree>
      <p:nvGrpSpPr>
        <p:cNvPr id="1" name=""/>
        <p:cNvGrpSpPr/>
        <p:nvPr/>
      </p:nvGrpSpPr>
      <p:grpSpPr>
        <a:xfrm>
          <a:off x="0" y="0"/>
          <a:ext cx="0" cy="0"/>
          <a:chOff x="0" y="0"/>
          <a:chExt cx="0" cy="0"/>
        </a:xfrm>
      </p:grpSpPr>
      <p:sp>
        <p:nvSpPr>
          <p:cNvPr id="43" name="Picture Placeholder 2">
            <a:extLst>
              <a:ext uri="{FF2B5EF4-FFF2-40B4-BE49-F238E27FC236}">
                <a16:creationId xmlns:a16="http://schemas.microsoft.com/office/drawing/2014/main" id="{1C860D7F-AB90-B646-9854-AF81307A0F7D}"/>
              </a:ext>
            </a:extLst>
          </p:cNvPr>
          <p:cNvSpPr>
            <a:spLocks noGrp="1"/>
          </p:cNvSpPr>
          <p:nvPr>
            <p:ph type="pic" sz="quarter" idx="32"/>
          </p:nvPr>
        </p:nvSpPr>
        <p:spPr>
          <a:xfrm>
            <a:off x="9417184" y="2257550"/>
            <a:ext cx="1598130" cy="1608903"/>
          </a:xfrm>
          <a:prstGeom prst="rect">
            <a:avLst/>
          </a:prstGeom>
          <a:ln w="25400">
            <a:solidFill>
              <a:schemeClr val="accent4"/>
            </a:solidFill>
          </a:ln>
        </p:spPr>
        <p:txBody>
          <a:bodyPr anchor="ctr"/>
          <a:lstStyle>
            <a:lvl1pPr algn="ctr">
              <a:defRPr sz="1000">
                <a:solidFill>
                  <a:srgbClr val="FF0000"/>
                </a:solidFill>
              </a:defRPr>
            </a:lvl1pPr>
          </a:lstStyle>
          <a:p>
            <a:endParaRPr lang="en-US"/>
          </a:p>
        </p:txBody>
      </p:sp>
      <p:sp>
        <p:nvSpPr>
          <p:cNvPr id="42" name="Picture Placeholder 2">
            <a:extLst>
              <a:ext uri="{FF2B5EF4-FFF2-40B4-BE49-F238E27FC236}">
                <a16:creationId xmlns:a16="http://schemas.microsoft.com/office/drawing/2014/main" id="{889183AB-FE93-6F4E-81AA-116BC4997FC1}"/>
              </a:ext>
            </a:extLst>
          </p:cNvPr>
          <p:cNvSpPr>
            <a:spLocks noGrp="1"/>
          </p:cNvSpPr>
          <p:nvPr>
            <p:ph type="pic" sz="quarter" idx="31"/>
          </p:nvPr>
        </p:nvSpPr>
        <p:spPr>
          <a:xfrm>
            <a:off x="7333735" y="2259514"/>
            <a:ext cx="1598130" cy="1608903"/>
          </a:xfrm>
          <a:prstGeom prst="rect">
            <a:avLst/>
          </a:prstGeom>
          <a:ln w="25400">
            <a:solidFill>
              <a:schemeClr val="accent4"/>
            </a:solidFill>
          </a:ln>
        </p:spPr>
        <p:txBody>
          <a:bodyPr anchor="ctr"/>
          <a:lstStyle>
            <a:lvl1pPr algn="ctr">
              <a:defRPr sz="1000">
                <a:solidFill>
                  <a:srgbClr val="FF0000"/>
                </a:solidFill>
              </a:defRPr>
            </a:lvl1pPr>
          </a:lstStyle>
          <a:p>
            <a:endParaRPr lang="en-US"/>
          </a:p>
        </p:txBody>
      </p:sp>
      <p:sp>
        <p:nvSpPr>
          <p:cNvPr id="41" name="Picture Placeholder 2">
            <a:extLst>
              <a:ext uri="{FF2B5EF4-FFF2-40B4-BE49-F238E27FC236}">
                <a16:creationId xmlns:a16="http://schemas.microsoft.com/office/drawing/2014/main" id="{03501108-D507-E94B-AABA-2EA9F64CAB30}"/>
              </a:ext>
            </a:extLst>
          </p:cNvPr>
          <p:cNvSpPr>
            <a:spLocks noGrp="1"/>
          </p:cNvSpPr>
          <p:nvPr>
            <p:ph type="pic" sz="quarter" idx="30"/>
          </p:nvPr>
        </p:nvSpPr>
        <p:spPr>
          <a:xfrm>
            <a:off x="5296935" y="2258104"/>
            <a:ext cx="1598130" cy="1608903"/>
          </a:xfrm>
          <a:prstGeom prst="rect">
            <a:avLst/>
          </a:prstGeom>
          <a:ln w="25400">
            <a:solidFill>
              <a:schemeClr val="accent4"/>
            </a:solidFill>
          </a:ln>
        </p:spPr>
        <p:txBody>
          <a:bodyPr anchor="ctr"/>
          <a:lstStyle>
            <a:lvl1pPr algn="ctr">
              <a:defRPr sz="1000">
                <a:solidFill>
                  <a:srgbClr val="FF0000"/>
                </a:solidFill>
              </a:defRPr>
            </a:lvl1pPr>
          </a:lstStyle>
          <a:p>
            <a:endParaRPr lang="en-US"/>
          </a:p>
        </p:txBody>
      </p:sp>
      <p:sp>
        <p:nvSpPr>
          <p:cNvPr id="40" name="Picture Placeholder 2">
            <a:extLst>
              <a:ext uri="{FF2B5EF4-FFF2-40B4-BE49-F238E27FC236}">
                <a16:creationId xmlns:a16="http://schemas.microsoft.com/office/drawing/2014/main" id="{BB3E43DC-FB5E-584B-87FA-84AADC288C76}"/>
              </a:ext>
            </a:extLst>
          </p:cNvPr>
          <p:cNvSpPr>
            <a:spLocks noGrp="1"/>
          </p:cNvSpPr>
          <p:nvPr>
            <p:ph type="pic" sz="quarter" idx="29"/>
          </p:nvPr>
        </p:nvSpPr>
        <p:spPr>
          <a:xfrm>
            <a:off x="3237731" y="2260068"/>
            <a:ext cx="1598130" cy="1608903"/>
          </a:xfrm>
          <a:prstGeom prst="rect">
            <a:avLst/>
          </a:prstGeom>
          <a:ln w="25400">
            <a:solidFill>
              <a:schemeClr val="accent4"/>
            </a:solidFill>
          </a:ln>
        </p:spPr>
        <p:txBody>
          <a:bodyPr anchor="ctr"/>
          <a:lstStyle>
            <a:lvl1pPr algn="ctr">
              <a:defRPr sz="1000">
                <a:solidFill>
                  <a:srgbClr val="FF0000"/>
                </a:solidFill>
              </a:defRPr>
            </a:lvl1pPr>
          </a:lstStyle>
          <a:p>
            <a:endParaRPr lang="en-US"/>
          </a:p>
        </p:txBody>
      </p:sp>
      <p:sp>
        <p:nvSpPr>
          <p:cNvPr id="7" name="Text Placeholder 6">
            <a:extLst>
              <a:ext uri="{FF2B5EF4-FFF2-40B4-BE49-F238E27FC236}">
                <a16:creationId xmlns:a16="http://schemas.microsoft.com/office/drawing/2014/main" id="{26CFA858-C886-824B-A5E0-9BB683299D3F}"/>
              </a:ext>
            </a:extLst>
          </p:cNvPr>
          <p:cNvSpPr>
            <a:spLocks noGrp="1"/>
          </p:cNvSpPr>
          <p:nvPr>
            <p:ph type="body" sz="quarter" idx="11" hasCustomPrompt="1"/>
          </p:nvPr>
        </p:nvSpPr>
        <p:spPr>
          <a:xfrm>
            <a:off x="949938" y="4031190"/>
            <a:ext cx="1959703" cy="356322"/>
          </a:xfrm>
          <a:prstGeom prst="rect">
            <a:avLst/>
          </a:prstGeom>
          <a:noFill/>
        </p:spPr>
        <p:txBody>
          <a:bodyPr/>
          <a:lstStyle>
            <a:lvl1pPr algn="ctr">
              <a:defRPr sz="1400" b="1" i="0" spc="18" baseline="0">
                <a:solidFill>
                  <a:schemeClr val="accent5"/>
                </a:solidFill>
                <a:latin typeface="Arial" panose="020B0604020202020204" pitchFamily="34" charset="0"/>
                <a:cs typeface="Arial" panose="020B0604020202020204" pitchFamily="34" charset="0"/>
              </a:defRPr>
            </a:lvl1pPr>
          </a:lstStyle>
          <a:p>
            <a:pPr lvl="0"/>
            <a:r>
              <a:rPr lang="en-GB"/>
              <a:t>Name goes here</a:t>
            </a:r>
            <a:endParaRPr lang="en-US"/>
          </a:p>
        </p:txBody>
      </p:sp>
      <p:sp>
        <p:nvSpPr>
          <p:cNvPr id="21" name="Text Placeholder 6">
            <a:extLst>
              <a:ext uri="{FF2B5EF4-FFF2-40B4-BE49-F238E27FC236}">
                <a16:creationId xmlns:a16="http://schemas.microsoft.com/office/drawing/2014/main" id="{E398D32C-EAC1-1E49-B57F-A71B4998012D}"/>
              </a:ext>
            </a:extLst>
          </p:cNvPr>
          <p:cNvSpPr>
            <a:spLocks noGrp="1"/>
          </p:cNvSpPr>
          <p:nvPr>
            <p:ph type="body" sz="quarter" idx="12" hasCustomPrompt="1"/>
          </p:nvPr>
        </p:nvSpPr>
        <p:spPr>
          <a:xfrm>
            <a:off x="1118278" y="4446647"/>
            <a:ext cx="1623573" cy="356322"/>
          </a:xfrm>
          <a:prstGeom prst="rect">
            <a:avLst/>
          </a:prstGeom>
          <a:noFill/>
        </p:spPr>
        <p:txBody>
          <a:bodyPr/>
          <a:lstStyle>
            <a:lvl1pPr algn="ctr">
              <a:defRPr sz="1200" b="0" i="0">
                <a:solidFill>
                  <a:srgbClr val="716A6F"/>
                </a:solidFill>
                <a:latin typeface="Arial" panose="020B0604020202020204" pitchFamily="34" charset="0"/>
                <a:cs typeface="Arial" panose="020B0604020202020204" pitchFamily="34" charset="0"/>
              </a:defRPr>
            </a:lvl1pPr>
          </a:lstStyle>
          <a:p>
            <a:pPr lvl="0"/>
            <a:r>
              <a:rPr lang="en-GB"/>
              <a:t>Title goes here</a:t>
            </a:r>
            <a:endParaRPr lang="en-US"/>
          </a:p>
        </p:txBody>
      </p:sp>
      <p:sp>
        <p:nvSpPr>
          <p:cNvPr id="24" name="Text Placeholder 6">
            <a:extLst>
              <a:ext uri="{FF2B5EF4-FFF2-40B4-BE49-F238E27FC236}">
                <a16:creationId xmlns:a16="http://schemas.microsoft.com/office/drawing/2014/main" id="{781B944F-C5AB-0744-83C7-BDC1C72DB71A}"/>
              </a:ext>
            </a:extLst>
          </p:cNvPr>
          <p:cNvSpPr>
            <a:spLocks noGrp="1"/>
          </p:cNvSpPr>
          <p:nvPr>
            <p:ph type="body" sz="quarter" idx="13" hasCustomPrompt="1"/>
          </p:nvPr>
        </p:nvSpPr>
        <p:spPr>
          <a:xfrm>
            <a:off x="3054950" y="4031190"/>
            <a:ext cx="1959703" cy="356322"/>
          </a:xfrm>
          <a:prstGeom prst="rect">
            <a:avLst/>
          </a:prstGeom>
          <a:noFill/>
        </p:spPr>
        <p:txBody>
          <a:bodyPr/>
          <a:lstStyle>
            <a:lvl1pPr algn="ctr">
              <a:defRPr sz="1400" b="1" i="0" spc="18" baseline="0">
                <a:solidFill>
                  <a:schemeClr val="accent5"/>
                </a:solidFill>
                <a:latin typeface="Arial" panose="020B0604020202020204" pitchFamily="34" charset="0"/>
                <a:cs typeface="Arial" panose="020B0604020202020204" pitchFamily="34" charset="0"/>
              </a:defRPr>
            </a:lvl1pPr>
          </a:lstStyle>
          <a:p>
            <a:pPr lvl="0"/>
            <a:r>
              <a:rPr lang="en-GB"/>
              <a:t>Name goes here</a:t>
            </a:r>
            <a:endParaRPr lang="en-US"/>
          </a:p>
        </p:txBody>
      </p:sp>
      <p:sp>
        <p:nvSpPr>
          <p:cNvPr id="25" name="Text Placeholder 6">
            <a:extLst>
              <a:ext uri="{FF2B5EF4-FFF2-40B4-BE49-F238E27FC236}">
                <a16:creationId xmlns:a16="http://schemas.microsoft.com/office/drawing/2014/main" id="{38AE3CA2-71E0-924F-A0CB-8DAB14C4EFB1}"/>
              </a:ext>
            </a:extLst>
          </p:cNvPr>
          <p:cNvSpPr>
            <a:spLocks noGrp="1"/>
          </p:cNvSpPr>
          <p:nvPr>
            <p:ph type="body" sz="quarter" idx="14" hasCustomPrompt="1"/>
          </p:nvPr>
        </p:nvSpPr>
        <p:spPr>
          <a:xfrm>
            <a:off x="3223290" y="4446647"/>
            <a:ext cx="1623573" cy="356322"/>
          </a:xfrm>
          <a:prstGeom prst="rect">
            <a:avLst/>
          </a:prstGeom>
          <a:noFill/>
        </p:spPr>
        <p:txBody>
          <a:bodyPr/>
          <a:lstStyle>
            <a:lvl1pPr algn="ctr">
              <a:defRPr sz="1200" b="0" i="0">
                <a:solidFill>
                  <a:srgbClr val="716A6F"/>
                </a:solidFill>
                <a:latin typeface="Arial" panose="020B0604020202020204" pitchFamily="34" charset="0"/>
                <a:cs typeface="Arial" panose="020B0604020202020204" pitchFamily="34" charset="0"/>
              </a:defRPr>
            </a:lvl1pPr>
          </a:lstStyle>
          <a:p>
            <a:pPr lvl="0"/>
            <a:r>
              <a:rPr lang="en-GB"/>
              <a:t>Title goes here</a:t>
            </a:r>
            <a:endParaRPr lang="en-US"/>
          </a:p>
        </p:txBody>
      </p:sp>
      <p:sp>
        <p:nvSpPr>
          <p:cNvPr id="29" name="Text Placeholder 6">
            <a:extLst>
              <a:ext uri="{FF2B5EF4-FFF2-40B4-BE49-F238E27FC236}">
                <a16:creationId xmlns:a16="http://schemas.microsoft.com/office/drawing/2014/main" id="{8AC72A39-C7F8-C54C-807A-97266FC1A084}"/>
              </a:ext>
            </a:extLst>
          </p:cNvPr>
          <p:cNvSpPr>
            <a:spLocks noGrp="1"/>
          </p:cNvSpPr>
          <p:nvPr>
            <p:ph type="body" sz="quarter" idx="15" hasCustomPrompt="1"/>
          </p:nvPr>
        </p:nvSpPr>
        <p:spPr>
          <a:xfrm>
            <a:off x="5125459" y="4031190"/>
            <a:ext cx="1959703" cy="356322"/>
          </a:xfrm>
          <a:prstGeom prst="rect">
            <a:avLst/>
          </a:prstGeom>
          <a:noFill/>
        </p:spPr>
        <p:txBody>
          <a:bodyPr/>
          <a:lstStyle>
            <a:lvl1pPr algn="ctr">
              <a:defRPr sz="1400" b="1" i="0" spc="18" baseline="0">
                <a:solidFill>
                  <a:schemeClr val="accent5"/>
                </a:solidFill>
                <a:latin typeface="Arial" panose="020B0604020202020204" pitchFamily="34" charset="0"/>
                <a:cs typeface="Arial" panose="020B0604020202020204" pitchFamily="34" charset="0"/>
              </a:defRPr>
            </a:lvl1pPr>
          </a:lstStyle>
          <a:p>
            <a:pPr lvl="0"/>
            <a:r>
              <a:rPr lang="en-GB"/>
              <a:t>Name goes here</a:t>
            </a:r>
            <a:endParaRPr lang="en-US"/>
          </a:p>
        </p:txBody>
      </p:sp>
      <p:sp>
        <p:nvSpPr>
          <p:cNvPr id="30" name="Text Placeholder 6">
            <a:extLst>
              <a:ext uri="{FF2B5EF4-FFF2-40B4-BE49-F238E27FC236}">
                <a16:creationId xmlns:a16="http://schemas.microsoft.com/office/drawing/2014/main" id="{1ECD167B-80B7-1F4D-ABC5-8F72F7317DCB}"/>
              </a:ext>
            </a:extLst>
          </p:cNvPr>
          <p:cNvSpPr>
            <a:spLocks noGrp="1"/>
          </p:cNvSpPr>
          <p:nvPr>
            <p:ph type="body" sz="quarter" idx="16" hasCustomPrompt="1"/>
          </p:nvPr>
        </p:nvSpPr>
        <p:spPr>
          <a:xfrm>
            <a:off x="5293799" y="4446647"/>
            <a:ext cx="1623573" cy="356322"/>
          </a:xfrm>
          <a:prstGeom prst="rect">
            <a:avLst/>
          </a:prstGeom>
          <a:noFill/>
        </p:spPr>
        <p:txBody>
          <a:bodyPr/>
          <a:lstStyle>
            <a:lvl1pPr algn="ctr">
              <a:defRPr sz="1200" b="0" i="0">
                <a:solidFill>
                  <a:srgbClr val="716A6F"/>
                </a:solidFill>
                <a:latin typeface="Arial" panose="020B0604020202020204" pitchFamily="34" charset="0"/>
                <a:cs typeface="Arial" panose="020B0604020202020204" pitchFamily="34" charset="0"/>
              </a:defRPr>
            </a:lvl1pPr>
          </a:lstStyle>
          <a:p>
            <a:pPr lvl="0"/>
            <a:r>
              <a:rPr lang="en-GB"/>
              <a:t>Title goes here</a:t>
            </a:r>
            <a:endParaRPr lang="en-US"/>
          </a:p>
        </p:txBody>
      </p:sp>
      <p:sp>
        <p:nvSpPr>
          <p:cNvPr id="33" name="Text Placeholder 6">
            <a:extLst>
              <a:ext uri="{FF2B5EF4-FFF2-40B4-BE49-F238E27FC236}">
                <a16:creationId xmlns:a16="http://schemas.microsoft.com/office/drawing/2014/main" id="{CDEF1E0E-50A4-0E40-B237-2E025D81090A}"/>
              </a:ext>
            </a:extLst>
          </p:cNvPr>
          <p:cNvSpPr>
            <a:spLocks noGrp="1"/>
          </p:cNvSpPr>
          <p:nvPr>
            <p:ph type="body" sz="quarter" idx="17" hasCustomPrompt="1"/>
          </p:nvPr>
        </p:nvSpPr>
        <p:spPr>
          <a:xfrm>
            <a:off x="7181850" y="4031190"/>
            <a:ext cx="1959703" cy="356322"/>
          </a:xfrm>
          <a:prstGeom prst="rect">
            <a:avLst/>
          </a:prstGeom>
          <a:noFill/>
        </p:spPr>
        <p:txBody>
          <a:bodyPr/>
          <a:lstStyle>
            <a:lvl1pPr algn="ctr">
              <a:defRPr sz="1400" b="1" i="0" spc="18" baseline="0">
                <a:solidFill>
                  <a:schemeClr val="accent5"/>
                </a:solidFill>
                <a:latin typeface="Arial" panose="020B0604020202020204" pitchFamily="34" charset="0"/>
                <a:cs typeface="Arial" panose="020B0604020202020204" pitchFamily="34" charset="0"/>
              </a:defRPr>
            </a:lvl1pPr>
          </a:lstStyle>
          <a:p>
            <a:pPr lvl="0"/>
            <a:r>
              <a:rPr lang="en-GB"/>
              <a:t>Name goes here</a:t>
            </a:r>
            <a:endParaRPr lang="en-US"/>
          </a:p>
        </p:txBody>
      </p:sp>
      <p:sp>
        <p:nvSpPr>
          <p:cNvPr id="34" name="Text Placeholder 6">
            <a:extLst>
              <a:ext uri="{FF2B5EF4-FFF2-40B4-BE49-F238E27FC236}">
                <a16:creationId xmlns:a16="http://schemas.microsoft.com/office/drawing/2014/main" id="{443B147D-C6D5-AD4D-91FC-F07F9B2E02B8}"/>
              </a:ext>
            </a:extLst>
          </p:cNvPr>
          <p:cNvSpPr>
            <a:spLocks noGrp="1"/>
          </p:cNvSpPr>
          <p:nvPr>
            <p:ph type="body" sz="quarter" idx="18" hasCustomPrompt="1"/>
          </p:nvPr>
        </p:nvSpPr>
        <p:spPr>
          <a:xfrm>
            <a:off x="7321673" y="4446647"/>
            <a:ext cx="1623573" cy="356322"/>
          </a:xfrm>
          <a:prstGeom prst="rect">
            <a:avLst/>
          </a:prstGeom>
          <a:noFill/>
        </p:spPr>
        <p:txBody>
          <a:bodyPr/>
          <a:lstStyle>
            <a:lvl1pPr algn="ctr">
              <a:defRPr sz="1200" b="0" i="0">
                <a:solidFill>
                  <a:srgbClr val="716A6F"/>
                </a:solidFill>
                <a:latin typeface="Arial" panose="020B0604020202020204" pitchFamily="34" charset="0"/>
                <a:cs typeface="Arial" panose="020B0604020202020204" pitchFamily="34" charset="0"/>
              </a:defRPr>
            </a:lvl1pPr>
          </a:lstStyle>
          <a:p>
            <a:pPr lvl="0"/>
            <a:r>
              <a:rPr lang="en-GB"/>
              <a:t>Title goes here</a:t>
            </a:r>
            <a:endParaRPr lang="en-US"/>
          </a:p>
        </p:txBody>
      </p:sp>
      <p:sp>
        <p:nvSpPr>
          <p:cNvPr id="37" name="Text Placeholder 6">
            <a:extLst>
              <a:ext uri="{FF2B5EF4-FFF2-40B4-BE49-F238E27FC236}">
                <a16:creationId xmlns:a16="http://schemas.microsoft.com/office/drawing/2014/main" id="{F708DBA7-8A39-F54B-90E1-238D408F9355}"/>
              </a:ext>
            </a:extLst>
          </p:cNvPr>
          <p:cNvSpPr>
            <a:spLocks noGrp="1"/>
          </p:cNvSpPr>
          <p:nvPr>
            <p:ph type="body" sz="quarter" idx="19" hasCustomPrompt="1"/>
          </p:nvPr>
        </p:nvSpPr>
        <p:spPr>
          <a:xfrm>
            <a:off x="9238241" y="4031190"/>
            <a:ext cx="1959703" cy="356322"/>
          </a:xfrm>
          <a:prstGeom prst="rect">
            <a:avLst/>
          </a:prstGeom>
          <a:noFill/>
        </p:spPr>
        <p:txBody>
          <a:bodyPr/>
          <a:lstStyle>
            <a:lvl1pPr algn="ctr">
              <a:defRPr sz="1400" b="1" i="0" spc="18" baseline="0">
                <a:solidFill>
                  <a:schemeClr val="accent5"/>
                </a:solidFill>
                <a:latin typeface="Arial" panose="020B0604020202020204" pitchFamily="34" charset="0"/>
                <a:cs typeface="Arial" panose="020B0604020202020204" pitchFamily="34" charset="0"/>
              </a:defRPr>
            </a:lvl1pPr>
          </a:lstStyle>
          <a:p>
            <a:pPr lvl="0"/>
            <a:r>
              <a:rPr lang="en-GB"/>
              <a:t>Name goes here</a:t>
            </a:r>
            <a:endParaRPr lang="en-US"/>
          </a:p>
        </p:txBody>
      </p:sp>
      <p:sp>
        <p:nvSpPr>
          <p:cNvPr id="38" name="Text Placeholder 6">
            <a:extLst>
              <a:ext uri="{FF2B5EF4-FFF2-40B4-BE49-F238E27FC236}">
                <a16:creationId xmlns:a16="http://schemas.microsoft.com/office/drawing/2014/main" id="{DDCF1E70-9F1A-574B-B25E-745DA58BF936}"/>
              </a:ext>
            </a:extLst>
          </p:cNvPr>
          <p:cNvSpPr>
            <a:spLocks noGrp="1"/>
          </p:cNvSpPr>
          <p:nvPr>
            <p:ph type="body" sz="quarter" idx="20" hasCustomPrompt="1"/>
          </p:nvPr>
        </p:nvSpPr>
        <p:spPr>
          <a:xfrm>
            <a:off x="9406581" y="4446647"/>
            <a:ext cx="1623573" cy="356322"/>
          </a:xfrm>
          <a:prstGeom prst="rect">
            <a:avLst/>
          </a:prstGeom>
          <a:noFill/>
        </p:spPr>
        <p:txBody>
          <a:bodyPr/>
          <a:lstStyle>
            <a:lvl1pPr algn="ctr">
              <a:defRPr sz="1200" b="0" i="0">
                <a:solidFill>
                  <a:srgbClr val="716A6F"/>
                </a:solidFill>
                <a:latin typeface="Arial" panose="020B0604020202020204" pitchFamily="34" charset="0"/>
                <a:cs typeface="Arial" panose="020B0604020202020204" pitchFamily="34" charset="0"/>
              </a:defRPr>
            </a:lvl1pPr>
          </a:lstStyle>
          <a:p>
            <a:pPr lvl="0"/>
            <a:r>
              <a:rPr lang="en-GB"/>
              <a:t>Title goes here</a:t>
            </a:r>
            <a:endParaRPr lang="en-US"/>
          </a:p>
        </p:txBody>
      </p:sp>
      <p:sp>
        <p:nvSpPr>
          <p:cNvPr id="39" name="Text Placeholder 4">
            <a:extLst>
              <a:ext uri="{FF2B5EF4-FFF2-40B4-BE49-F238E27FC236}">
                <a16:creationId xmlns:a16="http://schemas.microsoft.com/office/drawing/2014/main" id="{159F4FB9-05F4-5F4B-9C0E-53BC08CD17AA}"/>
              </a:ext>
            </a:extLst>
          </p:cNvPr>
          <p:cNvSpPr>
            <a:spLocks noGrp="1"/>
          </p:cNvSpPr>
          <p:nvPr>
            <p:ph type="body" sz="quarter" idx="27" hasCustomPrompt="1"/>
          </p:nvPr>
        </p:nvSpPr>
        <p:spPr>
          <a:xfrm>
            <a:off x="997041" y="797485"/>
            <a:ext cx="10165614" cy="604551"/>
          </a:xfrm>
          <a:prstGeom prst="rect">
            <a:avLst/>
          </a:prstGeom>
        </p:spPr>
        <p:txBody>
          <a:bodyPr lIns="0" tIns="0" rIns="0" bIns="0"/>
          <a:lstStyle>
            <a:lvl1pPr>
              <a:defRPr sz="3002" b="1" i="0" spc="182" baseline="0">
                <a:solidFill>
                  <a:schemeClr val="accent5"/>
                </a:solidFill>
                <a:latin typeface="Arial" panose="020B0604020202020204" pitchFamily="34" charset="0"/>
                <a:cs typeface="Arial" panose="020B0604020202020204" pitchFamily="34" charset="0"/>
              </a:defRPr>
            </a:lvl1pPr>
          </a:lstStyle>
          <a:p>
            <a:pPr lvl="0"/>
            <a:r>
              <a:rPr lang="en-GB"/>
              <a:t>Meet the panel</a:t>
            </a:r>
            <a:endParaRPr lang="en-US"/>
          </a:p>
        </p:txBody>
      </p:sp>
      <p:sp>
        <p:nvSpPr>
          <p:cNvPr id="3" name="Picture Placeholder 2">
            <a:extLst>
              <a:ext uri="{FF2B5EF4-FFF2-40B4-BE49-F238E27FC236}">
                <a16:creationId xmlns:a16="http://schemas.microsoft.com/office/drawing/2014/main" id="{0CA91E80-F825-EB49-8C47-F907F01CB160}"/>
              </a:ext>
            </a:extLst>
          </p:cNvPr>
          <p:cNvSpPr>
            <a:spLocks noGrp="1"/>
          </p:cNvSpPr>
          <p:nvPr>
            <p:ph type="pic" sz="quarter" idx="28"/>
          </p:nvPr>
        </p:nvSpPr>
        <p:spPr>
          <a:xfrm>
            <a:off x="1186826" y="2259479"/>
            <a:ext cx="1598130" cy="1608903"/>
          </a:xfrm>
          <a:prstGeom prst="rect">
            <a:avLst/>
          </a:prstGeom>
          <a:ln w="25400">
            <a:solidFill>
              <a:schemeClr val="accent4"/>
            </a:solidFill>
          </a:ln>
        </p:spPr>
        <p:txBody>
          <a:bodyPr anchor="ctr"/>
          <a:lstStyle>
            <a:lvl1pPr algn="ctr">
              <a:defRPr sz="1000">
                <a:solidFill>
                  <a:srgbClr val="FF0000"/>
                </a:solidFill>
              </a:defRPr>
            </a:lvl1pPr>
          </a:lstStyle>
          <a:p>
            <a:endParaRPr lang="en-US"/>
          </a:p>
        </p:txBody>
      </p:sp>
      <p:pic>
        <p:nvPicPr>
          <p:cNvPr id="22" name="Picture 21" descr="A picture containing text, sign&#10;&#10;Description automatically generated">
            <a:extLst>
              <a:ext uri="{FF2B5EF4-FFF2-40B4-BE49-F238E27FC236}">
                <a16:creationId xmlns:a16="http://schemas.microsoft.com/office/drawing/2014/main" id="{D19CB21F-0999-D044-ADA3-DCC8DE9BE37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26580" y="5658484"/>
            <a:ext cx="2032338" cy="690995"/>
          </a:xfrm>
          <a:prstGeom prst="rect">
            <a:avLst/>
          </a:prstGeom>
        </p:spPr>
      </p:pic>
    </p:spTree>
    <p:extLst>
      <p:ext uri="{BB962C8B-B14F-4D97-AF65-F5344CB8AC3E}">
        <p14:creationId xmlns:p14="http://schemas.microsoft.com/office/powerpoint/2010/main" val="1556107321"/>
      </p:ext>
    </p:extLst>
  </p:cSld>
  <p:clrMapOvr>
    <a:masterClrMapping/>
  </p:clrMapOvr>
  <p:extLst>
    <p:ext uri="{DCECCB84-F9BA-43D5-87BE-67443E8EF086}">
      <p15:sldGuideLst xmlns:p15="http://schemas.microsoft.com/office/powerpoint/2012/main">
        <p15:guide id="1" orient="horz" pos="3761" userDrawn="1">
          <p15:clr>
            <a:srgbClr val="FBAE40"/>
          </p15:clr>
        </p15:guide>
        <p15:guide id="2" pos="667"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ullet slide">
    <p:spTree>
      <p:nvGrpSpPr>
        <p:cNvPr id="1" name=""/>
        <p:cNvGrpSpPr/>
        <p:nvPr/>
      </p:nvGrpSpPr>
      <p:grpSpPr>
        <a:xfrm>
          <a:off x="0" y="0"/>
          <a:ext cx="0" cy="0"/>
          <a:chOff x="0" y="0"/>
          <a:chExt cx="0" cy="0"/>
        </a:xfrm>
      </p:grpSpPr>
      <p:sp>
        <p:nvSpPr>
          <p:cNvPr id="47" name="Text Placeholder 46">
            <a:extLst>
              <a:ext uri="{FF2B5EF4-FFF2-40B4-BE49-F238E27FC236}">
                <a16:creationId xmlns:a16="http://schemas.microsoft.com/office/drawing/2014/main" id="{206D50A9-670A-5644-AA37-4A349F556F14}"/>
              </a:ext>
            </a:extLst>
          </p:cNvPr>
          <p:cNvSpPr>
            <a:spLocks noGrp="1"/>
          </p:cNvSpPr>
          <p:nvPr>
            <p:ph type="body" sz="quarter" idx="13" hasCustomPrompt="1"/>
          </p:nvPr>
        </p:nvSpPr>
        <p:spPr>
          <a:xfrm>
            <a:off x="995845" y="1653656"/>
            <a:ext cx="10213621" cy="3871381"/>
          </a:xfrm>
          <a:prstGeom prst="rect">
            <a:avLst/>
          </a:prstGeom>
        </p:spPr>
        <p:txBody>
          <a:bodyPr lIns="0" tIns="0" rIns="0" bIns="0"/>
          <a:lstStyle>
            <a:lvl1pPr marL="285750" marR="0" indent="-285750" defTabSz="554492" eaLnBrk="1" fontAlgn="auto" latinLnBrk="0" hangingPunct="1">
              <a:lnSpc>
                <a:spcPct val="100000"/>
              </a:lnSpc>
              <a:spcBef>
                <a:spcPts val="400"/>
              </a:spcBef>
              <a:spcAft>
                <a:spcPts val="100"/>
              </a:spcAft>
              <a:buClr>
                <a:schemeClr val="accent5"/>
              </a:buClr>
              <a:buSzPct val="175000"/>
              <a:buFont typeface="Arial" panose="020B0604020202020204" pitchFamily="34" charset="0"/>
              <a:buChar char="•"/>
              <a:tabLst/>
              <a:defRPr sz="1600" b="0" i="0">
                <a:solidFill>
                  <a:srgbClr val="716A6F"/>
                </a:solidFill>
                <a:latin typeface="+mn-lt"/>
                <a:cs typeface="Arial" panose="020B0604020202020204" pitchFamily="34" charset="0"/>
              </a:defRPr>
            </a:lvl1pPr>
            <a:lvl2pPr marL="573137" indent="-285750">
              <a:lnSpc>
                <a:spcPct val="100000"/>
              </a:lnSpc>
              <a:spcBef>
                <a:spcPts val="100"/>
              </a:spcBef>
              <a:spcAft>
                <a:spcPts val="100"/>
              </a:spcAft>
              <a:buClr>
                <a:schemeClr val="accent5"/>
              </a:buClr>
              <a:buSzPct val="125000"/>
              <a:buFont typeface="Arial" panose="020B0604020202020204" pitchFamily="34" charset="0"/>
              <a:buChar char="•"/>
              <a:tabLst/>
              <a:defRPr sz="1600">
                <a:solidFill>
                  <a:srgbClr val="716A6F"/>
                </a:solidFill>
                <a:latin typeface="+mn-lt"/>
              </a:defRPr>
            </a:lvl2pPr>
            <a:lvl3pPr>
              <a:buFont typeface=".Hiragino Kaku Gothic Interface W3"/>
              <a:buChar char="◼"/>
              <a:defRPr/>
            </a:lvl3pPr>
            <a:lvl4pPr>
              <a:buFont typeface=".Hiragino Kaku Gothic Interface W3"/>
              <a:buChar char="◼"/>
              <a:defRPr/>
            </a:lvl4pPr>
            <a:lvl5pPr>
              <a:buFont typeface=".Hiragino Kaku Gothic Interface W3"/>
              <a:buChar char="◼"/>
              <a:defRPr/>
            </a:lvl5pPr>
          </a:lstStyle>
          <a:p>
            <a:pPr lvl="0"/>
            <a:r>
              <a:rPr lang="en-GB"/>
              <a:t>First Bullet</a:t>
            </a:r>
          </a:p>
          <a:p>
            <a:pPr lvl="1"/>
            <a:r>
              <a:rPr lang="en-GB"/>
              <a:t>Sub Bullet</a:t>
            </a:r>
          </a:p>
        </p:txBody>
      </p:sp>
      <p:sp>
        <p:nvSpPr>
          <p:cNvPr id="6" name="Text Placeholder 4">
            <a:extLst>
              <a:ext uri="{FF2B5EF4-FFF2-40B4-BE49-F238E27FC236}">
                <a16:creationId xmlns:a16="http://schemas.microsoft.com/office/drawing/2014/main" id="{083D5220-CD60-974A-8589-8729E87AA894}"/>
              </a:ext>
            </a:extLst>
          </p:cNvPr>
          <p:cNvSpPr>
            <a:spLocks noGrp="1"/>
          </p:cNvSpPr>
          <p:nvPr>
            <p:ph type="body" sz="quarter" idx="27" hasCustomPrompt="1"/>
          </p:nvPr>
        </p:nvSpPr>
        <p:spPr>
          <a:xfrm>
            <a:off x="997041" y="797484"/>
            <a:ext cx="10201623" cy="829989"/>
          </a:xfrm>
          <a:prstGeom prst="rect">
            <a:avLst/>
          </a:prstGeom>
        </p:spPr>
        <p:txBody>
          <a:bodyPr lIns="0" tIns="0" rIns="0" bIns="0"/>
          <a:lstStyle>
            <a:lvl1pPr>
              <a:defRPr sz="3002" b="1" i="0" spc="182" baseline="0">
                <a:solidFill>
                  <a:schemeClr val="accent5"/>
                </a:solidFill>
                <a:latin typeface="Arial" panose="020B0604020202020204" pitchFamily="34" charset="0"/>
                <a:cs typeface="Arial" panose="020B0604020202020204" pitchFamily="34" charset="0"/>
              </a:defRPr>
            </a:lvl1pPr>
          </a:lstStyle>
          <a:p>
            <a:pPr lvl="0"/>
            <a:r>
              <a:rPr lang="en-GB"/>
              <a:t>Title</a:t>
            </a:r>
            <a:endParaRPr lang="en-US"/>
          </a:p>
        </p:txBody>
      </p:sp>
      <p:pic>
        <p:nvPicPr>
          <p:cNvPr id="4" name="Picture 3" descr="A picture containing text, sign&#10;&#10;Description automatically generated">
            <a:extLst>
              <a:ext uri="{FF2B5EF4-FFF2-40B4-BE49-F238E27FC236}">
                <a16:creationId xmlns:a16="http://schemas.microsoft.com/office/drawing/2014/main" id="{7502DAF5-2B04-8743-8034-BA85E347D23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26580" y="5658484"/>
            <a:ext cx="2032338" cy="690995"/>
          </a:xfrm>
          <a:prstGeom prst="rect">
            <a:avLst/>
          </a:prstGeom>
        </p:spPr>
      </p:pic>
    </p:spTree>
    <p:extLst>
      <p:ext uri="{BB962C8B-B14F-4D97-AF65-F5344CB8AC3E}">
        <p14:creationId xmlns:p14="http://schemas.microsoft.com/office/powerpoint/2010/main" val="2361082392"/>
      </p:ext>
    </p:extLst>
  </p:cSld>
  <p:clrMapOvr>
    <a:masterClrMapping/>
  </p:clrMapOvr>
  <p:extLst>
    <p:ext uri="{DCECCB84-F9BA-43D5-87BE-67443E8EF086}">
      <p15:sldGuideLst xmlns:p15="http://schemas.microsoft.com/office/powerpoint/2012/main">
        <p15:guide id="1" orient="horz" pos="3761">
          <p15:clr>
            <a:srgbClr val="FBAE40"/>
          </p15:clr>
        </p15:guide>
        <p15:guide id="2" pos="667">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and text 2">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B71CE80D-8A2A-814E-BFCD-4E618E76B793}"/>
              </a:ext>
            </a:extLst>
          </p:cNvPr>
          <p:cNvSpPr>
            <a:spLocks noGrp="1"/>
          </p:cNvSpPr>
          <p:nvPr>
            <p:ph type="pic" sz="quarter" idx="26"/>
          </p:nvPr>
        </p:nvSpPr>
        <p:spPr>
          <a:xfrm>
            <a:off x="6328981" y="498240"/>
            <a:ext cx="5328705" cy="5609952"/>
          </a:xfrm>
          <a:prstGeom prst="rect">
            <a:avLst/>
          </a:prstGeom>
        </p:spPr>
        <p:txBody>
          <a:bodyPr anchor="ctr"/>
          <a:lstStyle>
            <a:lvl1pPr algn="ctr">
              <a:defRPr sz="1000">
                <a:solidFill>
                  <a:srgbClr val="FF0000"/>
                </a:solidFill>
              </a:defRPr>
            </a:lvl1pPr>
          </a:lstStyle>
          <a:p>
            <a:endParaRPr lang="en-US"/>
          </a:p>
        </p:txBody>
      </p:sp>
      <p:sp>
        <p:nvSpPr>
          <p:cNvPr id="7" name="Text Placeholder 25">
            <a:extLst>
              <a:ext uri="{FF2B5EF4-FFF2-40B4-BE49-F238E27FC236}">
                <a16:creationId xmlns:a16="http://schemas.microsoft.com/office/drawing/2014/main" id="{00B64DBB-856B-CE42-BEB1-1172ABA0DBD7}"/>
              </a:ext>
            </a:extLst>
          </p:cNvPr>
          <p:cNvSpPr>
            <a:spLocks noGrp="1"/>
          </p:cNvSpPr>
          <p:nvPr>
            <p:ph type="body" sz="quarter" idx="11" hasCustomPrompt="1"/>
          </p:nvPr>
        </p:nvSpPr>
        <p:spPr>
          <a:xfrm>
            <a:off x="875536" y="770970"/>
            <a:ext cx="4696010" cy="563027"/>
          </a:xfrm>
          <a:prstGeom prst="rect">
            <a:avLst/>
          </a:prstGeom>
        </p:spPr>
        <p:txBody>
          <a:bodyPr lIns="0" tIns="0" rIns="0" bIns="0" numCol="1" anchor="t"/>
          <a:lstStyle>
            <a:lvl1pPr>
              <a:defRPr sz="3000" b="1" i="0">
                <a:solidFill>
                  <a:schemeClr val="accent5"/>
                </a:solidFill>
                <a:latin typeface="Arial" panose="020B0604020202020204" pitchFamily="34" charset="0"/>
                <a:cs typeface="Arial" panose="020B0604020202020204" pitchFamily="34" charset="0"/>
              </a:defRPr>
            </a:lvl1pPr>
            <a:lvl2pPr marL="0" algn="l" hangingPunct="0">
              <a:defRPr sz="1364" b="0" i="1">
                <a:solidFill>
                  <a:srgbClr val="8A8A8B"/>
                </a:solidFill>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Title text goes here</a:t>
            </a:r>
          </a:p>
        </p:txBody>
      </p:sp>
      <p:sp>
        <p:nvSpPr>
          <p:cNvPr id="9" name="Text Placeholder 51">
            <a:extLst>
              <a:ext uri="{FF2B5EF4-FFF2-40B4-BE49-F238E27FC236}">
                <a16:creationId xmlns:a16="http://schemas.microsoft.com/office/drawing/2014/main" id="{21C29ABC-CDC8-0F4D-819B-B6D5632DA9A3}"/>
              </a:ext>
            </a:extLst>
          </p:cNvPr>
          <p:cNvSpPr>
            <a:spLocks noGrp="1"/>
          </p:cNvSpPr>
          <p:nvPr>
            <p:ph type="body" sz="quarter" idx="23" hasCustomPrompt="1"/>
          </p:nvPr>
        </p:nvSpPr>
        <p:spPr>
          <a:xfrm>
            <a:off x="875536" y="1614763"/>
            <a:ext cx="4693772" cy="742864"/>
          </a:xfrm>
          <a:prstGeom prst="rect">
            <a:avLst/>
          </a:prstGeom>
        </p:spPr>
        <p:txBody>
          <a:bodyPr lIns="0" tIns="0" rIns="0" bIns="0"/>
          <a:lstStyle>
            <a:lvl1pPr marL="285750" indent="-285750">
              <a:buClr>
                <a:schemeClr val="accent5"/>
              </a:buClr>
              <a:buFont typeface="Arial" panose="020B0604020202020204" pitchFamily="34" charset="0"/>
              <a:buChar char="•"/>
              <a:defRPr sz="1600" b="0" i="0">
                <a:solidFill>
                  <a:srgbClr val="716A6F"/>
                </a:solidFill>
                <a:latin typeface="Arial" panose="020B0604020202020204" pitchFamily="34" charset="0"/>
                <a:cs typeface="Arial" panose="020B0604020202020204" pitchFamily="34" charset="0"/>
              </a:defRPr>
            </a:lvl1pPr>
          </a:lstStyle>
          <a:p>
            <a:pPr lvl="0"/>
            <a:r>
              <a:rPr lang="en-GB"/>
              <a:t>Sub section text or content description goes here</a:t>
            </a:r>
          </a:p>
          <a:p>
            <a:pPr lvl="0"/>
            <a:r>
              <a:rPr lang="en-GB"/>
              <a:t>And here</a:t>
            </a:r>
            <a:endParaRPr lang="en-US"/>
          </a:p>
        </p:txBody>
      </p:sp>
    </p:spTree>
    <p:extLst>
      <p:ext uri="{BB962C8B-B14F-4D97-AF65-F5344CB8AC3E}">
        <p14:creationId xmlns:p14="http://schemas.microsoft.com/office/powerpoint/2010/main" val="3847882783"/>
      </p:ext>
    </p:extLst>
  </p:cSld>
  <p:clrMapOvr>
    <a:masterClrMapping/>
  </p:clrMapOvr>
  <p:extLst>
    <p:ext uri="{DCECCB84-F9BA-43D5-87BE-67443E8EF086}">
      <p15:sldGuideLst xmlns:p15="http://schemas.microsoft.com/office/powerpoint/2012/main">
        <p15:guide id="1" orient="horz" pos="3761">
          <p15:clr>
            <a:srgbClr val="FBAE40"/>
          </p15:clr>
        </p15:guide>
        <p15:guide id="2" pos="667">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Image and text 2">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80EFD67-0D78-4B42-831E-A4E0D5EC7700}"/>
              </a:ext>
            </a:extLst>
          </p:cNvPr>
          <p:cNvSpPr/>
          <p:nvPr userDrawn="1"/>
        </p:nvSpPr>
        <p:spPr>
          <a:xfrm>
            <a:off x="578641" y="490204"/>
            <a:ext cx="5336366" cy="5617988"/>
          </a:xfrm>
          <a:prstGeom prst="rect">
            <a:avLst/>
          </a:prstGeom>
          <a:solidFill>
            <a:schemeClr val="accent5">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highlight>
                <a:srgbClr val="DDDBDC"/>
              </a:highlight>
            </a:endParaRPr>
          </a:p>
        </p:txBody>
      </p:sp>
      <p:sp>
        <p:nvSpPr>
          <p:cNvPr id="3" name="Picture Placeholder 2">
            <a:extLst>
              <a:ext uri="{FF2B5EF4-FFF2-40B4-BE49-F238E27FC236}">
                <a16:creationId xmlns:a16="http://schemas.microsoft.com/office/drawing/2014/main" id="{B71CE80D-8A2A-814E-BFCD-4E618E76B793}"/>
              </a:ext>
            </a:extLst>
          </p:cNvPr>
          <p:cNvSpPr>
            <a:spLocks noGrp="1"/>
          </p:cNvSpPr>
          <p:nvPr>
            <p:ph type="pic" sz="quarter" idx="26"/>
          </p:nvPr>
        </p:nvSpPr>
        <p:spPr>
          <a:xfrm>
            <a:off x="6328981" y="498240"/>
            <a:ext cx="5328705" cy="5609952"/>
          </a:xfrm>
          <a:prstGeom prst="rect">
            <a:avLst/>
          </a:prstGeom>
        </p:spPr>
        <p:txBody>
          <a:bodyPr anchor="ctr"/>
          <a:lstStyle>
            <a:lvl1pPr algn="ctr">
              <a:defRPr sz="1000">
                <a:solidFill>
                  <a:srgbClr val="FF0000"/>
                </a:solidFill>
              </a:defRPr>
            </a:lvl1pPr>
          </a:lstStyle>
          <a:p>
            <a:endParaRPr lang="en-US"/>
          </a:p>
        </p:txBody>
      </p:sp>
      <p:sp>
        <p:nvSpPr>
          <p:cNvPr id="7" name="Text Placeholder 25">
            <a:extLst>
              <a:ext uri="{FF2B5EF4-FFF2-40B4-BE49-F238E27FC236}">
                <a16:creationId xmlns:a16="http://schemas.microsoft.com/office/drawing/2014/main" id="{00B64DBB-856B-CE42-BEB1-1172ABA0DBD7}"/>
              </a:ext>
            </a:extLst>
          </p:cNvPr>
          <p:cNvSpPr>
            <a:spLocks noGrp="1"/>
          </p:cNvSpPr>
          <p:nvPr>
            <p:ph type="body" sz="quarter" idx="11" hasCustomPrompt="1"/>
          </p:nvPr>
        </p:nvSpPr>
        <p:spPr>
          <a:xfrm>
            <a:off x="875536" y="770970"/>
            <a:ext cx="4696010" cy="563027"/>
          </a:xfrm>
          <a:prstGeom prst="rect">
            <a:avLst/>
          </a:prstGeom>
        </p:spPr>
        <p:txBody>
          <a:bodyPr lIns="0" tIns="0" rIns="0" bIns="0" numCol="1" anchor="t"/>
          <a:lstStyle>
            <a:lvl1pPr>
              <a:defRPr sz="3000" b="1" i="0">
                <a:solidFill>
                  <a:schemeClr val="accent5"/>
                </a:solidFill>
                <a:latin typeface="Arial" panose="020B0604020202020204" pitchFamily="34" charset="0"/>
                <a:cs typeface="Arial" panose="020B0604020202020204" pitchFamily="34" charset="0"/>
              </a:defRPr>
            </a:lvl1pPr>
            <a:lvl2pPr marL="0" algn="l" hangingPunct="0">
              <a:defRPr sz="1364" b="0" i="1">
                <a:solidFill>
                  <a:srgbClr val="8A8A8B"/>
                </a:solidFill>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a:t>Title text goes here</a:t>
            </a:r>
          </a:p>
        </p:txBody>
      </p:sp>
      <p:sp>
        <p:nvSpPr>
          <p:cNvPr id="9" name="Text Placeholder 51">
            <a:extLst>
              <a:ext uri="{FF2B5EF4-FFF2-40B4-BE49-F238E27FC236}">
                <a16:creationId xmlns:a16="http://schemas.microsoft.com/office/drawing/2014/main" id="{21C29ABC-CDC8-0F4D-819B-B6D5632DA9A3}"/>
              </a:ext>
            </a:extLst>
          </p:cNvPr>
          <p:cNvSpPr>
            <a:spLocks noGrp="1"/>
          </p:cNvSpPr>
          <p:nvPr>
            <p:ph type="body" sz="quarter" idx="23" hasCustomPrompt="1"/>
          </p:nvPr>
        </p:nvSpPr>
        <p:spPr>
          <a:xfrm>
            <a:off x="875536" y="1614763"/>
            <a:ext cx="4693772" cy="742864"/>
          </a:xfrm>
          <a:prstGeom prst="rect">
            <a:avLst/>
          </a:prstGeom>
        </p:spPr>
        <p:txBody>
          <a:bodyPr lIns="0" tIns="0" rIns="0" bIns="0"/>
          <a:lstStyle>
            <a:lvl1pPr marL="285750" indent="-285750">
              <a:buClr>
                <a:schemeClr val="accent5"/>
              </a:buClr>
              <a:buFont typeface="Arial" panose="020B0604020202020204" pitchFamily="34" charset="0"/>
              <a:buChar char="•"/>
              <a:defRPr sz="1600" b="0" i="0">
                <a:solidFill>
                  <a:srgbClr val="716A6F"/>
                </a:solidFill>
                <a:latin typeface="Arial" panose="020B0604020202020204" pitchFamily="34" charset="0"/>
                <a:cs typeface="Arial" panose="020B0604020202020204" pitchFamily="34" charset="0"/>
              </a:defRPr>
            </a:lvl1pPr>
          </a:lstStyle>
          <a:p>
            <a:pPr lvl="0"/>
            <a:r>
              <a:rPr lang="en-GB"/>
              <a:t>Sub section text or content description goes here</a:t>
            </a:r>
          </a:p>
          <a:p>
            <a:pPr lvl="0"/>
            <a:r>
              <a:rPr lang="en-GB"/>
              <a:t>And here</a:t>
            </a:r>
            <a:endParaRPr lang="en-US"/>
          </a:p>
        </p:txBody>
      </p:sp>
    </p:spTree>
    <p:extLst>
      <p:ext uri="{BB962C8B-B14F-4D97-AF65-F5344CB8AC3E}">
        <p14:creationId xmlns:p14="http://schemas.microsoft.com/office/powerpoint/2010/main" val="1264596126"/>
      </p:ext>
    </p:extLst>
  </p:cSld>
  <p:clrMapOvr>
    <a:masterClrMapping/>
  </p:clrMapOvr>
  <p:extLst>
    <p:ext uri="{DCECCB84-F9BA-43D5-87BE-67443E8EF086}">
      <p15:sldGuideLst xmlns:p15="http://schemas.microsoft.com/office/powerpoint/2012/main">
        <p15:guide id="1" orient="horz" pos="3761">
          <p15:clr>
            <a:srgbClr val="FBAE40"/>
          </p15:clr>
        </p15:guide>
        <p15:guide id="2" pos="66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mage slide 1">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09A5B68-579E-1E48-A952-82258CD969A5}"/>
              </a:ext>
            </a:extLst>
          </p:cNvPr>
          <p:cNvSpPr>
            <a:spLocks noGrp="1"/>
          </p:cNvSpPr>
          <p:nvPr>
            <p:ph type="pic" sz="quarter" idx="16"/>
          </p:nvPr>
        </p:nvSpPr>
        <p:spPr>
          <a:xfrm>
            <a:off x="628662" y="546792"/>
            <a:ext cx="10986663" cy="5516050"/>
          </a:xfrm>
          <a:prstGeom prst="rect">
            <a:avLst/>
          </a:prstGeom>
        </p:spPr>
        <p:txBody>
          <a:bodyPr anchor="ctr"/>
          <a:lstStyle>
            <a:lvl1pPr algn="ctr">
              <a:defRPr sz="1000">
                <a:solidFill>
                  <a:srgbClr val="FF0000"/>
                </a:solidFill>
              </a:defRPr>
            </a:lvl1pPr>
          </a:lstStyle>
          <a:p>
            <a:endParaRPr lang="en-US"/>
          </a:p>
        </p:txBody>
      </p:sp>
      <p:sp>
        <p:nvSpPr>
          <p:cNvPr id="6" name="Rectangle 5">
            <a:extLst>
              <a:ext uri="{FF2B5EF4-FFF2-40B4-BE49-F238E27FC236}">
                <a16:creationId xmlns:a16="http://schemas.microsoft.com/office/drawing/2014/main" id="{230B8A31-8667-8B42-8C8D-3D7D994E9238}"/>
              </a:ext>
            </a:extLst>
          </p:cNvPr>
          <p:cNvSpPr/>
          <p:nvPr userDrawn="1"/>
        </p:nvSpPr>
        <p:spPr>
          <a:xfrm>
            <a:off x="5486401" y="4610637"/>
            <a:ext cx="5834130" cy="10689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solidFill>
                <a:schemeClr val="bg1"/>
              </a:solidFill>
            </a:endParaRPr>
          </a:p>
        </p:txBody>
      </p:sp>
      <p:sp>
        <p:nvSpPr>
          <p:cNvPr id="8" name="Text Placeholder 46">
            <a:extLst>
              <a:ext uri="{FF2B5EF4-FFF2-40B4-BE49-F238E27FC236}">
                <a16:creationId xmlns:a16="http://schemas.microsoft.com/office/drawing/2014/main" id="{0EC88CFC-D1F7-E44C-9C7A-D8E3437FEE68}"/>
              </a:ext>
            </a:extLst>
          </p:cNvPr>
          <p:cNvSpPr>
            <a:spLocks noGrp="1"/>
          </p:cNvSpPr>
          <p:nvPr>
            <p:ph type="body" sz="quarter" idx="15" hasCustomPrompt="1"/>
          </p:nvPr>
        </p:nvSpPr>
        <p:spPr>
          <a:xfrm>
            <a:off x="5640947" y="4899400"/>
            <a:ext cx="5535012" cy="599110"/>
          </a:xfrm>
          <a:prstGeom prst="rect">
            <a:avLst/>
          </a:prstGeom>
        </p:spPr>
        <p:txBody>
          <a:bodyPr wrap="square" lIns="0" tIns="0" rIns="0" bIns="0"/>
          <a:lstStyle>
            <a:lvl1pPr>
              <a:buSzPct val="100000"/>
              <a:buFontTx/>
              <a:buNone/>
              <a:defRPr sz="3000" b="1" i="0">
                <a:solidFill>
                  <a:schemeClr val="accent5"/>
                </a:solidFill>
                <a:latin typeface="Arial" panose="020B0604020202020204" pitchFamily="34" charset="0"/>
                <a:cs typeface="Arial" panose="020B0604020202020204" pitchFamily="34" charset="0"/>
              </a:defRPr>
            </a:lvl1pPr>
            <a:lvl2pPr>
              <a:buFont typeface=".Hiragino Kaku Gothic Interface W3"/>
              <a:buChar char="◼"/>
              <a:defRPr/>
            </a:lvl2pPr>
            <a:lvl3pPr>
              <a:buFont typeface=".Hiragino Kaku Gothic Interface W3"/>
              <a:buChar char="◼"/>
              <a:defRPr/>
            </a:lvl3pPr>
            <a:lvl4pPr>
              <a:buFont typeface=".Hiragino Kaku Gothic Interface W3"/>
              <a:buChar char="◼"/>
              <a:defRPr/>
            </a:lvl4pPr>
            <a:lvl5pPr>
              <a:buFont typeface=".Hiragino Kaku Gothic Interface W3"/>
              <a:buChar char="◼"/>
              <a:defRPr/>
            </a:lvl5pPr>
          </a:lstStyle>
          <a:p>
            <a:pPr lvl="0"/>
            <a:r>
              <a:rPr lang="en-GB"/>
              <a:t>Title goes here</a:t>
            </a:r>
          </a:p>
        </p:txBody>
      </p:sp>
    </p:spTree>
    <p:extLst>
      <p:ext uri="{BB962C8B-B14F-4D97-AF65-F5344CB8AC3E}">
        <p14:creationId xmlns:p14="http://schemas.microsoft.com/office/powerpoint/2010/main" val="1239596353"/>
      </p:ext>
    </p:extLst>
  </p:cSld>
  <p:clrMapOvr>
    <a:masterClrMapping/>
  </p:clrMapOvr>
  <p:extLst>
    <p:ext uri="{DCECCB84-F9BA-43D5-87BE-67443E8EF086}">
      <p15:sldGuideLst xmlns:p15="http://schemas.microsoft.com/office/powerpoint/2012/main">
        <p15:guide id="1" orient="horz" pos="3761" userDrawn="1">
          <p15:clr>
            <a:srgbClr val="FBAE40"/>
          </p15:clr>
        </p15:guide>
        <p15:guide id="2" pos="667"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Bullet slide">
    <p:spTree>
      <p:nvGrpSpPr>
        <p:cNvPr id="1" name=""/>
        <p:cNvGrpSpPr/>
        <p:nvPr/>
      </p:nvGrpSpPr>
      <p:grpSpPr>
        <a:xfrm>
          <a:off x="0" y="0"/>
          <a:ext cx="0" cy="0"/>
          <a:chOff x="0" y="0"/>
          <a:chExt cx="0" cy="0"/>
        </a:xfrm>
      </p:grpSpPr>
      <p:sp>
        <p:nvSpPr>
          <p:cNvPr id="6" name="Text Placeholder 4">
            <a:extLst>
              <a:ext uri="{FF2B5EF4-FFF2-40B4-BE49-F238E27FC236}">
                <a16:creationId xmlns:a16="http://schemas.microsoft.com/office/drawing/2014/main" id="{083D5220-CD60-974A-8589-8729E87AA894}"/>
              </a:ext>
            </a:extLst>
          </p:cNvPr>
          <p:cNvSpPr>
            <a:spLocks noGrp="1"/>
          </p:cNvSpPr>
          <p:nvPr>
            <p:ph type="body" sz="quarter" idx="27" hasCustomPrompt="1"/>
          </p:nvPr>
        </p:nvSpPr>
        <p:spPr>
          <a:xfrm>
            <a:off x="997041" y="797484"/>
            <a:ext cx="10201623" cy="829989"/>
          </a:xfrm>
          <a:prstGeom prst="rect">
            <a:avLst/>
          </a:prstGeom>
        </p:spPr>
        <p:txBody>
          <a:bodyPr lIns="0" tIns="0" rIns="0" bIns="0"/>
          <a:lstStyle>
            <a:lvl1pPr>
              <a:defRPr sz="3002" b="1" i="0" spc="182" baseline="0">
                <a:solidFill>
                  <a:schemeClr val="accent5"/>
                </a:solidFill>
                <a:latin typeface="Arial" panose="020B0604020202020204" pitchFamily="34" charset="0"/>
                <a:cs typeface="Arial" panose="020B0604020202020204" pitchFamily="34" charset="0"/>
              </a:defRPr>
            </a:lvl1pPr>
          </a:lstStyle>
          <a:p>
            <a:pPr lvl="0"/>
            <a:r>
              <a:rPr lang="en-GB"/>
              <a:t>Title</a:t>
            </a:r>
            <a:endParaRPr lang="en-US"/>
          </a:p>
        </p:txBody>
      </p:sp>
      <p:sp>
        <p:nvSpPr>
          <p:cNvPr id="4" name="Table Placeholder 2">
            <a:extLst>
              <a:ext uri="{FF2B5EF4-FFF2-40B4-BE49-F238E27FC236}">
                <a16:creationId xmlns:a16="http://schemas.microsoft.com/office/drawing/2014/main" id="{3B196DC9-AF75-8C4F-B00B-74D26687716D}"/>
              </a:ext>
            </a:extLst>
          </p:cNvPr>
          <p:cNvSpPr>
            <a:spLocks noGrp="1"/>
          </p:cNvSpPr>
          <p:nvPr>
            <p:ph type="tbl" sz="quarter" idx="28"/>
          </p:nvPr>
        </p:nvSpPr>
        <p:spPr>
          <a:xfrm>
            <a:off x="993336" y="1621122"/>
            <a:ext cx="10201624" cy="3929672"/>
          </a:xfrm>
          <a:prstGeom prst="rect">
            <a:avLst/>
          </a:prstGeom>
        </p:spPr>
        <p:txBody>
          <a:bodyPr anchor="ctr"/>
          <a:lstStyle>
            <a:lvl1pPr algn="ctr">
              <a:defRPr sz="1455" b="0" i="0">
                <a:solidFill>
                  <a:schemeClr val="bg1"/>
                </a:solidFill>
                <a:latin typeface="Arial" panose="020B0604020202020204" pitchFamily="34" charset="0"/>
                <a:cs typeface="Arial" panose="020B0604020202020204" pitchFamily="34" charset="0"/>
              </a:defRPr>
            </a:lvl1pPr>
          </a:lstStyle>
          <a:p>
            <a:endParaRPr lang="en-US"/>
          </a:p>
        </p:txBody>
      </p:sp>
      <p:pic>
        <p:nvPicPr>
          <p:cNvPr id="5" name="Picture 4" descr="A picture containing text, sign&#10;&#10;Description automatically generated">
            <a:extLst>
              <a:ext uri="{FF2B5EF4-FFF2-40B4-BE49-F238E27FC236}">
                <a16:creationId xmlns:a16="http://schemas.microsoft.com/office/drawing/2014/main" id="{12A6823F-7599-414E-AAAE-605906A5250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26580" y="5658484"/>
            <a:ext cx="2032338" cy="690995"/>
          </a:xfrm>
          <a:prstGeom prst="rect">
            <a:avLst/>
          </a:prstGeom>
        </p:spPr>
      </p:pic>
    </p:spTree>
    <p:extLst>
      <p:ext uri="{BB962C8B-B14F-4D97-AF65-F5344CB8AC3E}">
        <p14:creationId xmlns:p14="http://schemas.microsoft.com/office/powerpoint/2010/main" val="3863078693"/>
      </p:ext>
    </p:extLst>
  </p:cSld>
  <p:clrMapOvr>
    <a:masterClrMapping/>
  </p:clrMapOvr>
  <p:extLst>
    <p:ext uri="{DCECCB84-F9BA-43D5-87BE-67443E8EF086}">
      <p15:sldGuideLst xmlns:p15="http://schemas.microsoft.com/office/powerpoint/2012/main">
        <p15:guide id="1" orient="horz" pos="3761">
          <p15:clr>
            <a:srgbClr val="FBAE40"/>
          </p15:clr>
        </p15:guide>
        <p15:guide id="2" pos="667">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Nicola 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A0FC91F-E9EC-1644-BE79-16D33D1EF256}"/>
              </a:ext>
            </a:extLst>
          </p:cNvPr>
          <p:cNvSpPr/>
          <p:nvPr userDrawn="1"/>
        </p:nvSpPr>
        <p:spPr>
          <a:xfrm>
            <a:off x="612558" y="538909"/>
            <a:ext cx="11002767" cy="55308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p>
        </p:txBody>
      </p:sp>
      <p:sp>
        <p:nvSpPr>
          <p:cNvPr id="3" name="Text Placeholder 2">
            <a:extLst>
              <a:ext uri="{FF2B5EF4-FFF2-40B4-BE49-F238E27FC236}">
                <a16:creationId xmlns:a16="http://schemas.microsoft.com/office/drawing/2014/main" id="{3307DEA8-3063-2F43-B434-FB63C3FD1411}"/>
              </a:ext>
            </a:extLst>
          </p:cNvPr>
          <p:cNvSpPr>
            <a:spLocks noGrp="1"/>
          </p:cNvSpPr>
          <p:nvPr>
            <p:ph type="body" sz="quarter" idx="15" hasCustomPrompt="1"/>
          </p:nvPr>
        </p:nvSpPr>
        <p:spPr>
          <a:xfrm>
            <a:off x="5846653" y="1693041"/>
            <a:ext cx="498694" cy="667124"/>
          </a:xfrm>
          <a:prstGeom prst="rect">
            <a:avLst/>
          </a:prstGeom>
        </p:spPr>
        <p:txBody>
          <a:bodyPr/>
          <a:lstStyle>
            <a:lvl1pPr algn="ctr">
              <a:defRPr sz="6549" b="1" i="0">
                <a:solidFill>
                  <a:schemeClr val="accent2"/>
                </a:solidFill>
                <a:latin typeface="Arial Black" panose="020B0604020202020204" pitchFamily="34" charset="0"/>
                <a:cs typeface="Arial Black" panose="020B0604020202020204" pitchFamily="34" charset="0"/>
              </a:defRPr>
            </a:lvl1pPr>
          </a:lstStyle>
          <a:p>
            <a:pPr lvl="0"/>
            <a:r>
              <a:rPr lang="en-GB"/>
              <a:t>“</a:t>
            </a:r>
            <a:endParaRPr lang="en-US"/>
          </a:p>
        </p:txBody>
      </p:sp>
      <p:sp>
        <p:nvSpPr>
          <p:cNvPr id="5" name="Text Placeholder 4">
            <a:extLst>
              <a:ext uri="{FF2B5EF4-FFF2-40B4-BE49-F238E27FC236}">
                <a16:creationId xmlns:a16="http://schemas.microsoft.com/office/drawing/2014/main" id="{F21551E6-62C8-4048-9BB0-F87D02D63178}"/>
              </a:ext>
            </a:extLst>
          </p:cNvPr>
          <p:cNvSpPr>
            <a:spLocks noGrp="1"/>
          </p:cNvSpPr>
          <p:nvPr>
            <p:ph type="body" sz="quarter" idx="16" hasCustomPrompt="1"/>
          </p:nvPr>
        </p:nvSpPr>
        <p:spPr>
          <a:xfrm>
            <a:off x="1058864" y="2408298"/>
            <a:ext cx="10117136" cy="1916959"/>
          </a:xfrm>
          <a:prstGeom prst="rect">
            <a:avLst/>
          </a:prstGeom>
        </p:spPr>
        <p:txBody>
          <a:bodyPr anchor="ctr"/>
          <a:lstStyle>
            <a:lvl1pPr algn="ctr">
              <a:defRPr sz="1698" b="1" i="0" spc="182">
                <a:solidFill>
                  <a:srgbClr val="716A6F"/>
                </a:solidFill>
                <a:latin typeface="Arial" panose="020B0604020202020204" pitchFamily="34" charset="0"/>
                <a:cs typeface="Arial" panose="020B0604020202020204" pitchFamily="34" charset="0"/>
              </a:defRPr>
            </a:lvl1pPr>
          </a:lstStyle>
          <a:p>
            <a:pPr lvl="0"/>
            <a:r>
              <a:rPr lang="en-GB"/>
              <a:t>A quote can go here </a:t>
            </a:r>
            <a:br>
              <a:rPr lang="en-GB"/>
            </a:br>
            <a:r>
              <a:rPr lang="en-GB"/>
              <a:t>approximately twenty </a:t>
            </a:r>
            <a:br>
              <a:rPr lang="en-GB"/>
            </a:br>
            <a:r>
              <a:rPr lang="en-GB"/>
              <a:t>to thirty words.</a:t>
            </a:r>
            <a:endParaRPr lang="en-US"/>
          </a:p>
        </p:txBody>
      </p:sp>
      <p:sp>
        <p:nvSpPr>
          <p:cNvPr id="19" name="Text Placeholder 2">
            <a:extLst>
              <a:ext uri="{FF2B5EF4-FFF2-40B4-BE49-F238E27FC236}">
                <a16:creationId xmlns:a16="http://schemas.microsoft.com/office/drawing/2014/main" id="{8264D37C-A260-F042-8919-455CD0D1C614}"/>
              </a:ext>
            </a:extLst>
          </p:cNvPr>
          <p:cNvSpPr>
            <a:spLocks noGrp="1"/>
          </p:cNvSpPr>
          <p:nvPr>
            <p:ph type="body" sz="quarter" idx="18" hasCustomPrompt="1"/>
          </p:nvPr>
        </p:nvSpPr>
        <p:spPr>
          <a:xfrm>
            <a:off x="5846653" y="4099569"/>
            <a:ext cx="498694" cy="667124"/>
          </a:xfrm>
          <a:prstGeom prst="rect">
            <a:avLst/>
          </a:prstGeom>
        </p:spPr>
        <p:txBody>
          <a:bodyPr/>
          <a:lstStyle>
            <a:lvl1pPr algn="ctr">
              <a:defRPr sz="6549" b="1" i="0">
                <a:solidFill>
                  <a:schemeClr val="accent2"/>
                </a:solidFill>
                <a:latin typeface="Arial Black" panose="020B0604020202020204" pitchFamily="34" charset="0"/>
                <a:cs typeface="Arial Black" panose="020B0604020202020204" pitchFamily="34" charset="0"/>
              </a:defRPr>
            </a:lvl1pPr>
          </a:lstStyle>
          <a:p>
            <a:pPr lvl="0"/>
            <a:r>
              <a:rPr lang="en-GB"/>
              <a:t>”</a:t>
            </a:r>
            <a:endParaRPr lang="en-US"/>
          </a:p>
        </p:txBody>
      </p:sp>
      <p:sp>
        <p:nvSpPr>
          <p:cNvPr id="10" name="Rectangle 9">
            <a:extLst>
              <a:ext uri="{FF2B5EF4-FFF2-40B4-BE49-F238E27FC236}">
                <a16:creationId xmlns:a16="http://schemas.microsoft.com/office/drawing/2014/main" id="{6E9F2813-DD21-F64D-8663-475627AE9763}"/>
              </a:ext>
            </a:extLst>
          </p:cNvPr>
          <p:cNvSpPr/>
          <p:nvPr userDrawn="1"/>
        </p:nvSpPr>
        <p:spPr>
          <a:xfrm>
            <a:off x="594141" y="514886"/>
            <a:ext cx="11051029" cy="5576400"/>
          </a:xfrm>
          <a:prstGeom prst="rect">
            <a:avLst/>
          </a:prstGeom>
          <a:noFill/>
          <a:ln w="508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p>
        </p:txBody>
      </p:sp>
      <p:sp>
        <p:nvSpPr>
          <p:cNvPr id="12" name="Text Placeholder 13">
            <a:extLst>
              <a:ext uri="{FF2B5EF4-FFF2-40B4-BE49-F238E27FC236}">
                <a16:creationId xmlns:a16="http://schemas.microsoft.com/office/drawing/2014/main" id="{BE2CB0D5-D6A6-6E4B-ACDC-E5444DA3A176}"/>
              </a:ext>
            </a:extLst>
          </p:cNvPr>
          <p:cNvSpPr>
            <a:spLocks noGrp="1"/>
          </p:cNvSpPr>
          <p:nvPr>
            <p:ph type="body" sz="quarter" idx="17" hasCustomPrompt="1"/>
          </p:nvPr>
        </p:nvSpPr>
        <p:spPr>
          <a:xfrm>
            <a:off x="1058862" y="5453563"/>
            <a:ext cx="10117135" cy="417962"/>
          </a:xfrm>
          <a:prstGeom prst="rect">
            <a:avLst/>
          </a:prstGeom>
        </p:spPr>
        <p:txBody>
          <a:bodyPr/>
          <a:lstStyle>
            <a:lvl1pPr algn="ctr">
              <a:defRPr sz="1200" b="1" i="0">
                <a:solidFill>
                  <a:schemeClr val="accent4"/>
                </a:solidFill>
                <a:latin typeface="Arial" panose="020B0604020202020204" pitchFamily="34" charset="0"/>
                <a:cs typeface="Arial" panose="020B0604020202020204" pitchFamily="34" charset="0"/>
              </a:defRPr>
            </a:lvl1pPr>
          </a:lstStyle>
          <a:p>
            <a:pPr lvl="0"/>
            <a:r>
              <a:rPr lang="en-GB"/>
              <a:t>Sub title goes here / or remove</a:t>
            </a:r>
            <a:endParaRPr lang="en-US"/>
          </a:p>
        </p:txBody>
      </p:sp>
    </p:spTree>
    <p:extLst>
      <p:ext uri="{BB962C8B-B14F-4D97-AF65-F5344CB8AC3E}">
        <p14:creationId xmlns:p14="http://schemas.microsoft.com/office/powerpoint/2010/main" val="200063172"/>
      </p:ext>
    </p:extLst>
  </p:cSld>
  <p:clrMapOvr>
    <a:masterClrMapping/>
  </p:clrMapOvr>
  <p:extLst>
    <p:ext uri="{DCECCB84-F9BA-43D5-87BE-67443E8EF086}">
      <p15:sldGuideLst xmlns:p15="http://schemas.microsoft.com/office/powerpoint/2012/main">
        <p15:guide id="1" orient="horz" pos="3761" userDrawn="1">
          <p15:clr>
            <a:srgbClr val="FBAE40"/>
          </p15:clr>
        </p15:guide>
        <p15:guide id="2" pos="667"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and imag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A4CC599-09F5-3C40-89DA-81D41F7E3F7B}"/>
              </a:ext>
            </a:extLst>
          </p:cNvPr>
          <p:cNvSpPr/>
          <p:nvPr userDrawn="1"/>
        </p:nvSpPr>
        <p:spPr>
          <a:xfrm>
            <a:off x="612558" y="538909"/>
            <a:ext cx="11002767" cy="55308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p>
        </p:txBody>
      </p:sp>
      <p:sp>
        <p:nvSpPr>
          <p:cNvPr id="3" name="Text Placeholder 2">
            <a:extLst>
              <a:ext uri="{FF2B5EF4-FFF2-40B4-BE49-F238E27FC236}">
                <a16:creationId xmlns:a16="http://schemas.microsoft.com/office/drawing/2014/main" id="{3307DEA8-3063-2F43-B434-FB63C3FD1411}"/>
              </a:ext>
            </a:extLst>
          </p:cNvPr>
          <p:cNvSpPr>
            <a:spLocks noGrp="1"/>
          </p:cNvSpPr>
          <p:nvPr>
            <p:ph type="body" sz="quarter" idx="15" hasCustomPrompt="1"/>
          </p:nvPr>
        </p:nvSpPr>
        <p:spPr>
          <a:xfrm>
            <a:off x="3560089" y="996355"/>
            <a:ext cx="498694" cy="667124"/>
          </a:xfrm>
          <a:prstGeom prst="rect">
            <a:avLst/>
          </a:prstGeom>
        </p:spPr>
        <p:txBody>
          <a:bodyPr/>
          <a:lstStyle>
            <a:lvl1pPr algn="ctr">
              <a:defRPr sz="6549" b="1" i="0">
                <a:solidFill>
                  <a:schemeClr val="accent2"/>
                </a:solidFill>
                <a:latin typeface="Arial Black" panose="020B0604020202020204" pitchFamily="34" charset="0"/>
                <a:cs typeface="Arial Black" panose="020B0604020202020204" pitchFamily="34" charset="0"/>
              </a:defRPr>
            </a:lvl1pPr>
          </a:lstStyle>
          <a:p>
            <a:pPr lvl="0"/>
            <a:r>
              <a:rPr lang="en-GB"/>
              <a:t>“</a:t>
            </a:r>
            <a:endParaRPr lang="en-US"/>
          </a:p>
        </p:txBody>
      </p:sp>
      <p:sp>
        <p:nvSpPr>
          <p:cNvPr id="5" name="Text Placeholder 4">
            <a:extLst>
              <a:ext uri="{FF2B5EF4-FFF2-40B4-BE49-F238E27FC236}">
                <a16:creationId xmlns:a16="http://schemas.microsoft.com/office/drawing/2014/main" id="{F21551E6-62C8-4048-9BB0-F87D02D63178}"/>
              </a:ext>
            </a:extLst>
          </p:cNvPr>
          <p:cNvSpPr>
            <a:spLocks noGrp="1"/>
          </p:cNvSpPr>
          <p:nvPr>
            <p:ph type="body" sz="quarter" idx="16" hasCustomPrompt="1"/>
          </p:nvPr>
        </p:nvSpPr>
        <p:spPr>
          <a:xfrm>
            <a:off x="1350165" y="1711612"/>
            <a:ext cx="4918415" cy="1430515"/>
          </a:xfrm>
          <a:prstGeom prst="rect">
            <a:avLst/>
          </a:prstGeom>
        </p:spPr>
        <p:txBody>
          <a:bodyPr/>
          <a:lstStyle>
            <a:lvl1pPr algn="ctr">
              <a:defRPr sz="1698" b="1" i="0" spc="182">
                <a:solidFill>
                  <a:srgbClr val="716A6F"/>
                </a:solidFill>
                <a:latin typeface="Arial" panose="020B0604020202020204" pitchFamily="34" charset="0"/>
                <a:cs typeface="Arial" panose="020B0604020202020204" pitchFamily="34" charset="0"/>
              </a:defRPr>
            </a:lvl1pPr>
          </a:lstStyle>
          <a:p>
            <a:pPr lvl="0"/>
            <a:r>
              <a:rPr lang="en-GB"/>
              <a:t>A quote can go here </a:t>
            </a:r>
            <a:br>
              <a:rPr lang="en-GB"/>
            </a:br>
            <a:r>
              <a:rPr lang="en-GB"/>
              <a:t>approximately twenty </a:t>
            </a:r>
            <a:br>
              <a:rPr lang="en-GB"/>
            </a:br>
            <a:r>
              <a:rPr lang="en-GB"/>
              <a:t>to thirty words.</a:t>
            </a:r>
            <a:endParaRPr lang="en-US"/>
          </a:p>
        </p:txBody>
      </p:sp>
      <p:sp>
        <p:nvSpPr>
          <p:cNvPr id="14" name="Text Placeholder 13">
            <a:extLst>
              <a:ext uri="{FF2B5EF4-FFF2-40B4-BE49-F238E27FC236}">
                <a16:creationId xmlns:a16="http://schemas.microsoft.com/office/drawing/2014/main" id="{196198FD-5DF0-C643-A2B4-95BAAA9A77BE}"/>
              </a:ext>
            </a:extLst>
          </p:cNvPr>
          <p:cNvSpPr>
            <a:spLocks noGrp="1"/>
          </p:cNvSpPr>
          <p:nvPr>
            <p:ph type="body" sz="quarter" idx="17" hasCustomPrompt="1"/>
          </p:nvPr>
        </p:nvSpPr>
        <p:spPr>
          <a:xfrm>
            <a:off x="1358662" y="3190260"/>
            <a:ext cx="4917620" cy="417962"/>
          </a:xfrm>
          <a:prstGeom prst="rect">
            <a:avLst/>
          </a:prstGeom>
        </p:spPr>
        <p:txBody>
          <a:bodyPr/>
          <a:lstStyle>
            <a:lvl1pPr algn="ctr">
              <a:defRPr sz="1600" b="0" i="0">
                <a:solidFill>
                  <a:schemeClr val="accent3"/>
                </a:solidFill>
                <a:latin typeface="Arial" panose="020B0604020202020204" pitchFamily="34" charset="0"/>
                <a:cs typeface="Arial" panose="020B0604020202020204" pitchFamily="34" charset="0"/>
              </a:defRPr>
            </a:lvl1pPr>
          </a:lstStyle>
          <a:p>
            <a:pPr lvl="0"/>
            <a:r>
              <a:rPr lang="en-GB"/>
              <a:t>The the persons name can go here</a:t>
            </a:r>
            <a:endParaRPr lang="en-US"/>
          </a:p>
        </p:txBody>
      </p:sp>
      <p:sp>
        <p:nvSpPr>
          <p:cNvPr id="19" name="Text Placeholder 2">
            <a:extLst>
              <a:ext uri="{FF2B5EF4-FFF2-40B4-BE49-F238E27FC236}">
                <a16:creationId xmlns:a16="http://schemas.microsoft.com/office/drawing/2014/main" id="{8264D37C-A260-F042-8919-455CD0D1C614}"/>
              </a:ext>
            </a:extLst>
          </p:cNvPr>
          <p:cNvSpPr>
            <a:spLocks noGrp="1"/>
          </p:cNvSpPr>
          <p:nvPr>
            <p:ph type="body" sz="quarter" idx="18" hasCustomPrompt="1"/>
          </p:nvPr>
        </p:nvSpPr>
        <p:spPr>
          <a:xfrm>
            <a:off x="3560089" y="3402883"/>
            <a:ext cx="498694" cy="667124"/>
          </a:xfrm>
          <a:prstGeom prst="rect">
            <a:avLst/>
          </a:prstGeom>
        </p:spPr>
        <p:txBody>
          <a:bodyPr/>
          <a:lstStyle>
            <a:lvl1pPr algn="ctr">
              <a:defRPr sz="6549" b="1" i="0">
                <a:solidFill>
                  <a:schemeClr val="accent2"/>
                </a:solidFill>
                <a:latin typeface="Arial Black" panose="020B0604020202020204" pitchFamily="34" charset="0"/>
                <a:cs typeface="Arial Black" panose="020B0604020202020204" pitchFamily="34" charset="0"/>
              </a:defRPr>
            </a:lvl1pPr>
          </a:lstStyle>
          <a:p>
            <a:pPr lvl="0"/>
            <a:r>
              <a:rPr lang="en-GB"/>
              <a:t>”</a:t>
            </a:r>
            <a:endParaRPr lang="en-US"/>
          </a:p>
        </p:txBody>
      </p:sp>
    </p:spTree>
    <p:extLst>
      <p:ext uri="{BB962C8B-B14F-4D97-AF65-F5344CB8AC3E}">
        <p14:creationId xmlns:p14="http://schemas.microsoft.com/office/powerpoint/2010/main" val="575599978"/>
      </p:ext>
    </p:extLst>
  </p:cSld>
  <p:clrMapOvr>
    <a:masterClrMapping/>
  </p:clrMapOvr>
  <p:extLst>
    <p:ext uri="{DCECCB84-F9BA-43D5-87BE-67443E8EF086}">
      <p15:sldGuideLst xmlns:p15="http://schemas.microsoft.com/office/powerpoint/2012/main">
        <p15:guide id="1" orient="horz" pos="3761" userDrawn="1">
          <p15:clr>
            <a:srgbClr val="FBAE40"/>
          </p15:clr>
        </p15:guide>
        <p15:guide id="2" pos="667"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tatem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58C2A65-D71A-DA42-8C2E-A2E544C1085E}"/>
              </a:ext>
            </a:extLst>
          </p:cNvPr>
          <p:cNvSpPr/>
          <p:nvPr userDrawn="1"/>
        </p:nvSpPr>
        <p:spPr>
          <a:xfrm>
            <a:off x="612558" y="538909"/>
            <a:ext cx="11002767" cy="55308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p>
        </p:txBody>
      </p:sp>
      <p:sp>
        <p:nvSpPr>
          <p:cNvPr id="5" name="Text Placeholder 4">
            <a:extLst>
              <a:ext uri="{FF2B5EF4-FFF2-40B4-BE49-F238E27FC236}">
                <a16:creationId xmlns:a16="http://schemas.microsoft.com/office/drawing/2014/main" id="{F21551E6-62C8-4048-9BB0-F87D02D63178}"/>
              </a:ext>
            </a:extLst>
          </p:cNvPr>
          <p:cNvSpPr>
            <a:spLocks noGrp="1"/>
          </p:cNvSpPr>
          <p:nvPr>
            <p:ph type="body" sz="quarter" idx="16" hasCustomPrompt="1"/>
          </p:nvPr>
        </p:nvSpPr>
        <p:spPr>
          <a:xfrm>
            <a:off x="1350165" y="1711612"/>
            <a:ext cx="9586059" cy="3277354"/>
          </a:xfrm>
          <a:prstGeom prst="rect">
            <a:avLst/>
          </a:prstGeom>
        </p:spPr>
        <p:txBody>
          <a:bodyPr anchor="ctr"/>
          <a:lstStyle>
            <a:lvl1pPr algn="ctr">
              <a:defRPr sz="2800" b="1" i="0" spc="182">
                <a:solidFill>
                  <a:schemeClr val="bg1"/>
                </a:solidFill>
                <a:latin typeface="Arial" panose="020B0604020202020204" pitchFamily="34" charset="0"/>
                <a:cs typeface="Arial" panose="020B0604020202020204" pitchFamily="34" charset="0"/>
              </a:defRPr>
            </a:lvl1pPr>
          </a:lstStyle>
          <a:p>
            <a:pPr lvl="0"/>
            <a:r>
              <a:rPr lang="en-GB"/>
              <a:t>Statement Slide</a:t>
            </a:r>
            <a:endParaRPr lang="en-US"/>
          </a:p>
        </p:txBody>
      </p:sp>
    </p:spTree>
    <p:extLst>
      <p:ext uri="{BB962C8B-B14F-4D97-AF65-F5344CB8AC3E}">
        <p14:creationId xmlns:p14="http://schemas.microsoft.com/office/powerpoint/2010/main" val="1247213912"/>
      </p:ext>
    </p:extLst>
  </p:cSld>
  <p:clrMapOvr>
    <a:masterClrMapping/>
  </p:clrMapOvr>
  <p:extLst>
    <p:ext uri="{DCECCB84-F9BA-43D5-87BE-67443E8EF086}">
      <p15:sldGuideLst xmlns:p15="http://schemas.microsoft.com/office/powerpoint/2012/main">
        <p15:guide id="1" orient="horz" pos="3761">
          <p15:clr>
            <a:srgbClr val="FBAE40"/>
          </p15:clr>
        </p15:guide>
        <p15:guide id="2" pos="665"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Statem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58C2A65-D71A-DA42-8C2E-A2E544C1085E}"/>
              </a:ext>
            </a:extLst>
          </p:cNvPr>
          <p:cNvSpPr/>
          <p:nvPr userDrawn="1"/>
        </p:nvSpPr>
        <p:spPr>
          <a:xfrm>
            <a:off x="612558" y="538909"/>
            <a:ext cx="11002767" cy="553081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p>
        </p:txBody>
      </p:sp>
      <p:sp>
        <p:nvSpPr>
          <p:cNvPr id="5" name="Text Placeholder 4">
            <a:extLst>
              <a:ext uri="{FF2B5EF4-FFF2-40B4-BE49-F238E27FC236}">
                <a16:creationId xmlns:a16="http://schemas.microsoft.com/office/drawing/2014/main" id="{F21551E6-62C8-4048-9BB0-F87D02D63178}"/>
              </a:ext>
            </a:extLst>
          </p:cNvPr>
          <p:cNvSpPr>
            <a:spLocks noGrp="1"/>
          </p:cNvSpPr>
          <p:nvPr>
            <p:ph type="body" sz="quarter" idx="16" hasCustomPrompt="1"/>
          </p:nvPr>
        </p:nvSpPr>
        <p:spPr>
          <a:xfrm>
            <a:off x="1350165" y="1711612"/>
            <a:ext cx="9586059" cy="3277354"/>
          </a:xfrm>
          <a:prstGeom prst="rect">
            <a:avLst/>
          </a:prstGeom>
        </p:spPr>
        <p:txBody>
          <a:bodyPr anchor="ctr"/>
          <a:lstStyle>
            <a:lvl1pPr algn="ctr">
              <a:defRPr sz="2800" b="1" i="0" spc="182">
                <a:solidFill>
                  <a:schemeClr val="bg1"/>
                </a:solidFill>
                <a:latin typeface="Arial" panose="020B0604020202020204" pitchFamily="34" charset="0"/>
                <a:cs typeface="Arial" panose="020B0604020202020204" pitchFamily="34" charset="0"/>
              </a:defRPr>
            </a:lvl1pPr>
          </a:lstStyle>
          <a:p>
            <a:pPr lvl="0"/>
            <a:r>
              <a:rPr lang="en-GB"/>
              <a:t>Statement Slide</a:t>
            </a:r>
            <a:endParaRPr lang="en-US"/>
          </a:p>
        </p:txBody>
      </p:sp>
    </p:spTree>
    <p:extLst>
      <p:ext uri="{BB962C8B-B14F-4D97-AF65-F5344CB8AC3E}">
        <p14:creationId xmlns:p14="http://schemas.microsoft.com/office/powerpoint/2010/main" val="2938952007"/>
      </p:ext>
    </p:extLst>
  </p:cSld>
  <p:clrMapOvr>
    <a:masterClrMapping/>
  </p:clrMapOvr>
  <p:extLst>
    <p:ext uri="{DCECCB84-F9BA-43D5-87BE-67443E8EF086}">
      <p15:sldGuideLst xmlns:p15="http://schemas.microsoft.com/office/powerpoint/2012/main">
        <p15:guide id="1" orient="horz" pos="3761">
          <p15:clr>
            <a:srgbClr val="FBAE40"/>
          </p15:clr>
        </p15:guide>
        <p15:guide id="2" pos="66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 name="Picture 1" descr="A picture containing text, sign&#10;&#10;Description automatically generated">
            <a:extLst>
              <a:ext uri="{FF2B5EF4-FFF2-40B4-BE49-F238E27FC236}">
                <a16:creationId xmlns:a16="http://schemas.microsoft.com/office/drawing/2014/main" id="{2006B946-7B18-154A-ADC2-70090B7B3F5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26580" y="5658484"/>
            <a:ext cx="2032338" cy="690995"/>
          </a:xfrm>
          <a:prstGeom prst="rect">
            <a:avLst/>
          </a:prstGeom>
        </p:spPr>
      </p:pic>
    </p:spTree>
    <p:extLst>
      <p:ext uri="{BB962C8B-B14F-4D97-AF65-F5344CB8AC3E}">
        <p14:creationId xmlns:p14="http://schemas.microsoft.com/office/powerpoint/2010/main" val="34689449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lowchart 1">
    <p:spTree>
      <p:nvGrpSpPr>
        <p:cNvPr id="1" name=""/>
        <p:cNvGrpSpPr/>
        <p:nvPr/>
      </p:nvGrpSpPr>
      <p:grpSpPr>
        <a:xfrm>
          <a:off x="0" y="0"/>
          <a:ext cx="0" cy="0"/>
          <a:chOff x="0" y="0"/>
          <a:chExt cx="0" cy="0"/>
        </a:xfrm>
      </p:grpSpPr>
      <p:sp>
        <p:nvSpPr>
          <p:cNvPr id="76" name="Rectangle 75">
            <a:extLst>
              <a:ext uri="{FF2B5EF4-FFF2-40B4-BE49-F238E27FC236}">
                <a16:creationId xmlns:a16="http://schemas.microsoft.com/office/drawing/2014/main" id="{D8CE6015-BE60-1640-B2BD-E1DDF5AE1CE7}"/>
              </a:ext>
            </a:extLst>
          </p:cNvPr>
          <p:cNvSpPr/>
          <p:nvPr userDrawn="1"/>
        </p:nvSpPr>
        <p:spPr>
          <a:xfrm>
            <a:off x="612558" y="571501"/>
            <a:ext cx="11002767" cy="56021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2"/>
          </a:p>
        </p:txBody>
      </p:sp>
      <p:sp>
        <p:nvSpPr>
          <p:cNvPr id="2" name="Rectangle 1">
            <a:extLst>
              <a:ext uri="{FF2B5EF4-FFF2-40B4-BE49-F238E27FC236}">
                <a16:creationId xmlns:a16="http://schemas.microsoft.com/office/drawing/2014/main" id="{EA67CBC2-1C5E-FF43-ABA2-D3F4B2828CE8}"/>
              </a:ext>
            </a:extLst>
          </p:cNvPr>
          <p:cNvSpPr/>
          <p:nvPr userDrawn="1"/>
        </p:nvSpPr>
        <p:spPr>
          <a:xfrm>
            <a:off x="696191" y="650443"/>
            <a:ext cx="1808019" cy="180801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5E64EB23-BDD3-C04A-BF17-CE5331CFE53B}"/>
              </a:ext>
            </a:extLst>
          </p:cNvPr>
          <p:cNvSpPr/>
          <p:nvPr userDrawn="1"/>
        </p:nvSpPr>
        <p:spPr>
          <a:xfrm>
            <a:off x="696191" y="2458461"/>
            <a:ext cx="1808019" cy="18080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0D26329E-9506-1B42-A06F-5FBAB990F2F1}"/>
              </a:ext>
            </a:extLst>
          </p:cNvPr>
          <p:cNvSpPr/>
          <p:nvPr userDrawn="1"/>
        </p:nvSpPr>
        <p:spPr>
          <a:xfrm>
            <a:off x="696191" y="4266479"/>
            <a:ext cx="1808019" cy="18080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E1ECC67F-698B-034E-AAB8-266DF973EBF7}"/>
              </a:ext>
            </a:extLst>
          </p:cNvPr>
          <p:cNvSpPr/>
          <p:nvPr userDrawn="1"/>
        </p:nvSpPr>
        <p:spPr>
          <a:xfrm>
            <a:off x="2504209" y="650443"/>
            <a:ext cx="1808019" cy="18080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2F7E61FC-FE00-A247-9BFA-5670AAF96F0A}"/>
              </a:ext>
            </a:extLst>
          </p:cNvPr>
          <p:cNvSpPr/>
          <p:nvPr userDrawn="1"/>
        </p:nvSpPr>
        <p:spPr>
          <a:xfrm>
            <a:off x="2504209" y="2458461"/>
            <a:ext cx="1808019" cy="180801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BE68EEB2-CDB8-484E-B1A6-32D7F3A864BF}"/>
              </a:ext>
            </a:extLst>
          </p:cNvPr>
          <p:cNvSpPr/>
          <p:nvPr userDrawn="1"/>
        </p:nvSpPr>
        <p:spPr>
          <a:xfrm>
            <a:off x="2504209" y="4266479"/>
            <a:ext cx="1808019" cy="18080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C58FD24A-E5DC-7247-9FDF-B4DD9CB819B6}"/>
              </a:ext>
            </a:extLst>
          </p:cNvPr>
          <p:cNvSpPr/>
          <p:nvPr userDrawn="1"/>
        </p:nvSpPr>
        <p:spPr>
          <a:xfrm>
            <a:off x="4312227" y="650443"/>
            <a:ext cx="1808019" cy="180801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E47D3C55-9931-484A-AD1C-7C1E07AB0D3B}"/>
              </a:ext>
            </a:extLst>
          </p:cNvPr>
          <p:cNvSpPr/>
          <p:nvPr userDrawn="1"/>
        </p:nvSpPr>
        <p:spPr>
          <a:xfrm>
            <a:off x="4312227" y="2458461"/>
            <a:ext cx="1808019" cy="18080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61BF04C2-DBF3-764E-A3AD-D610F2A55F94}"/>
              </a:ext>
            </a:extLst>
          </p:cNvPr>
          <p:cNvSpPr/>
          <p:nvPr userDrawn="1"/>
        </p:nvSpPr>
        <p:spPr>
          <a:xfrm>
            <a:off x="4312227" y="4266479"/>
            <a:ext cx="1808019" cy="180801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94758FF1-674A-2E42-89E0-B7A0688524BD}"/>
              </a:ext>
            </a:extLst>
          </p:cNvPr>
          <p:cNvSpPr/>
          <p:nvPr userDrawn="1"/>
        </p:nvSpPr>
        <p:spPr>
          <a:xfrm>
            <a:off x="6120245" y="650443"/>
            <a:ext cx="1808019" cy="180801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1FD6DC14-F0C6-1243-8C91-B3729A68D1E9}"/>
              </a:ext>
            </a:extLst>
          </p:cNvPr>
          <p:cNvSpPr/>
          <p:nvPr userDrawn="1"/>
        </p:nvSpPr>
        <p:spPr>
          <a:xfrm>
            <a:off x="6120245" y="2458461"/>
            <a:ext cx="1808019" cy="18080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06F014D3-7157-E646-A308-F963D9D23E53}"/>
              </a:ext>
            </a:extLst>
          </p:cNvPr>
          <p:cNvSpPr/>
          <p:nvPr userDrawn="1"/>
        </p:nvSpPr>
        <p:spPr>
          <a:xfrm>
            <a:off x="6120245" y="4266479"/>
            <a:ext cx="1808019" cy="180801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a:extLst>
              <a:ext uri="{FF2B5EF4-FFF2-40B4-BE49-F238E27FC236}">
                <a16:creationId xmlns:a16="http://schemas.microsoft.com/office/drawing/2014/main" id="{0E771740-F71C-DF46-A5E9-E788E53F12C6}"/>
              </a:ext>
            </a:extLst>
          </p:cNvPr>
          <p:cNvSpPr/>
          <p:nvPr userDrawn="1"/>
        </p:nvSpPr>
        <p:spPr>
          <a:xfrm>
            <a:off x="7917873" y="650443"/>
            <a:ext cx="1808019" cy="18080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46E7FD65-8B50-974D-BB27-C781E3E814B9}"/>
              </a:ext>
            </a:extLst>
          </p:cNvPr>
          <p:cNvSpPr/>
          <p:nvPr userDrawn="1"/>
        </p:nvSpPr>
        <p:spPr>
          <a:xfrm>
            <a:off x="7917873" y="2458461"/>
            <a:ext cx="1808019" cy="18080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0AF5AEF7-71D8-E44D-8033-B16DFB2FBF9F}"/>
              </a:ext>
            </a:extLst>
          </p:cNvPr>
          <p:cNvSpPr/>
          <p:nvPr userDrawn="1"/>
        </p:nvSpPr>
        <p:spPr>
          <a:xfrm>
            <a:off x="7917873" y="4266479"/>
            <a:ext cx="1808019" cy="18080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F14BBA57-0956-0246-8D3C-92F598BEED35}"/>
              </a:ext>
            </a:extLst>
          </p:cNvPr>
          <p:cNvSpPr/>
          <p:nvPr userDrawn="1"/>
        </p:nvSpPr>
        <p:spPr>
          <a:xfrm>
            <a:off x="9725891" y="650443"/>
            <a:ext cx="1808019" cy="18080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ECA75677-526C-D64E-9D97-ED08BD454C62}"/>
              </a:ext>
            </a:extLst>
          </p:cNvPr>
          <p:cNvSpPr/>
          <p:nvPr userDrawn="1"/>
        </p:nvSpPr>
        <p:spPr>
          <a:xfrm>
            <a:off x="9725891" y="2458461"/>
            <a:ext cx="1808019" cy="180801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44DFEB00-A848-7940-8344-B456D7FE2A51}"/>
              </a:ext>
            </a:extLst>
          </p:cNvPr>
          <p:cNvSpPr/>
          <p:nvPr userDrawn="1"/>
        </p:nvSpPr>
        <p:spPr>
          <a:xfrm>
            <a:off x="9725891" y="4266479"/>
            <a:ext cx="1808019" cy="18080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Text Placeholder 46">
            <a:extLst>
              <a:ext uri="{FF2B5EF4-FFF2-40B4-BE49-F238E27FC236}">
                <a16:creationId xmlns:a16="http://schemas.microsoft.com/office/drawing/2014/main" id="{A302F693-A3DB-944C-B62C-E4B317B5894F}"/>
              </a:ext>
            </a:extLst>
          </p:cNvPr>
          <p:cNvSpPr>
            <a:spLocks noGrp="1"/>
          </p:cNvSpPr>
          <p:nvPr>
            <p:ph type="body" sz="quarter" idx="15" hasCustomPrompt="1"/>
          </p:nvPr>
        </p:nvSpPr>
        <p:spPr>
          <a:xfrm>
            <a:off x="2725430" y="843805"/>
            <a:ext cx="1316634" cy="1327895"/>
          </a:xfrm>
          <a:prstGeom prst="rect">
            <a:avLst/>
          </a:prstGeom>
        </p:spPr>
        <p:txBody>
          <a:bodyPr wrap="square" lIns="0" tIns="0" rIns="0" bIns="0"/>
          <a:lstStyle>
            <a:lvl1pPr>
              <a:buSzPct val="100000"/>
              <a:buFontTx/>
              <a:buNone/>
              <a:defRPr sz="1789" b="1" i="0">
                <a:solidFill>
                  <a:schemeClr val="accent5"/>
                </a:solidFill>
                <a:latin typeface="Arial" panose="020B0604020202020204" pitchFamily="34" charset="0"/>
                <a:cs typeface="Arial" panose="020B0604020202020204" pitchFamily="34" charset="0"/>
              </a:defRPr>
            </a:lvl1pPr>
            <a:lvl2pPr>
              <a:buFont typeface=".Hiragino Kaku Gothic Interface W3"/>
              <a:buChar char="◼"/>
              <a:defRPr/>
            </a:lvl2pPr>
            <a:lvl3pPr>
              <a:buFont typeface=".Hiragino Kaku Gothic Interface W3"/>
              <a:buChar char="◼"/>
              <a:defRPr/>
            </a:lvl3pPr>
            <a:lvl4pPr>
              <a:buFont typeface=".Hiragino Kaku Gothic Interface W3"/>
              <a:buChar char="◼"/>
              <a:defRPr/>
            </a:lvl4pPr>
            <a:lvl5pPr>
              <a:buFont typeface=".Hiragino Kaku Gothic Interface W3"/>
              <a:buChar char="◼"/>
              <a:defRPr/>
            </a:lvl5pPr>
          </a:lstStyle>
          <a:p>
            <a:pPr lvl="0"/>
            <a:r>
              <a:rPr lang="en-GB"/>
              <a:t>Title goes here over two lines</a:t>
            </a:r>
          </a:p>
        </p:txBody>
      </p:sp>
      <p:sp>
        <p:nvSpPr>
          <p:cNvPr id="71" name="Text Placeholder 46">
            <a:extLst>
              <a:ext uri="{FF2B5EF4-FFF2-40B4-BE49-F238E27FC236}">
                <a16:creationId xmlns:a16="http://schemas.microsoft.com/office/drawing/2014/main" id="{76DD1D5F-9D40-4044-A185-5318D6CD6E84}"/>
              </a:ext>
            </a:extLst>
          </p:cNvPr>
          <p:cNvSpPr>
            <a:spLocks noGrp="1"/>
          </p:cNvSpPr>
          <p:nvPr>
            <p:ph type="body" sz="quarter" idx="16" hasCustomPrompt="1"/>
          </p:nvPr>
        </p:nvSpPr>
        <p:spPr>
          <a:xfrm>
            <a:off x="4512667" y="2693386"/>
            <a:ext cx="1316634" cy="1327895"/>
          </a:xfrm>
          <a:prstGeom prst="rect">
            <a:avLst/>
          </a:prstGeom>
        </p:spPr>
        <p:txBody>
          <a:bodyPr wrap="square" lIns="0" tIns="0" rIns="0" bIns="0"/>
          <a:lstStyle>
            <a:lvl1pPr>
              <a:buSzPct val="100000"/>
              <a:buFontTx/>
              <a:buNone/>
              <a:defRPr sz="1789" b="1" i="0">
                <a:solidFill>
                  <a:schemeClr val="accent5"/>
                </a:solidFill>
                <a:latin typeface="Arial" panose="020B0604020202020204" pitchFamily="34" charset="0"/>
                <a:cs typeface="Arial" panose="020B0604020202020204" pitchFamily="34" charset="0"/>
              </a:defRPr>
            </a:lvl1pPr>
            <a:lvl2pPr>
              <a:buFont typeface=".Hiragino Kaku Gothic Interface W3"/>
              <a:buChar char="◼"/>
              <a:defRPr/>
            </a:lvl2pPr>
            <a:lvl3pPr>
              <a:buFont typeface=".Hiragino Kaku Gothic Interface W3"/>
              <a:buChar char="◼"/>
              <a:defRPr/>
            </a:lvl3pPr>
            <a:lvl4pPr>
              <a:buFont typeface=".Hiragino Kaku Gothic Interface W3"/>
              <a:buChar char="◼"/>
              <a:defRPr/>
            </a:lvl4pPr>
            <a:lvl5pPr>
              <a:buFont typeface=".Hiragino Kaku Gothic Interface W3"/>
              <a:buChar char="◼"/>
              <a:defRPr/>
            </a:lvl5pPr>
          </a:lstStyle>
          <a:p>
            <a:pPr lvl="0"/>
            <a:r>
              <a:rPr lang="en-GB"/>
              <a:t>Title goes here over two lines</a:t>
            </a:r>
          </a:p>
        </p:txBody>
      </p:sp>
      <p:sp>
        <p:nvSpPr>
          <p:cNvPr id="72" name="Text Placeholder 46">
            <a:extLst>
              <a:ext uri="{FF2B5EF4-FFF2-40B4-BE49-F238E27FC236}">
                <a16:creationId xmlns:a16="http://schemas.microsoft.com/office/drawing/2014/main" id="{3FA8719F-28CC-6D43-AD05-C5CA35CE9150}"/>
              </a:ext>
            </a:extLst>
          </p:cNvPr>
          <p:cNvSpPr>
            <a:spLocks noGrp="1"/>
          </p:cNvSpPr>
          <p:nvPr>
            <p:ph type="body" sz="quarter" idx="17" hasCustomPrompt="1"/>
          </p:nvPr>
        </p:nvSpPr>
        <p:spPr>
          <a:xfrm>
            <a:off x="8149485" y="2693386"/>
            <a:ext cx="1316634" cy="1327895"/>
          </a:xfrm>
          <a:prstGeom prst="rect">
            <a:avLst/>
          </a:prstGeom>
        </p:spPr>
        <p:txBody>
          <a:bodyPr wrap="square" lIns="0" tIns="0" rIns="0" bIns="0"/>
          <a:lstStyle>
            <a:lvl1pPr>
              <a:buSzPct val="100000"/>
              <a:buFontTx/>
              <a:buNone/>
              <a:defRPr sz="1789" b="1" i="0">
                <a:solidFill>
                  <a:schemeClr val="accent5"/>
                </a:solidFill>
                <a:latin typeface="Arial" panose="020B0604020202020204" pitchFamily="34" charset="0"/>
                <a:cs typeface="Arial" panose="020B0604020202020204" pitchFamily="34" charset="0"/>
              </a:defRPr>
            </a:lvl1pPr>
            <a:lvl2pPr>
              <a:buFont typeface=".Hiragino Kaku Gothic Interface W3"/>
              <a:buChar char="◼"/>
              <a:defRPr/>
            </a:lvl2pPr>
            <a:lvl3pPr>
              <a:buFont typeface=".Hiragino Kaku Gothic Interface W3"/>
              <a:buChar char="◼"/>
              <a:defRPr/>
            </a:lvl3pPr>
            <a:lvl4pPr>
              <a:buFont typeface=".Hiragino Kaku Gothic Interface W3"/>
              <a:buChar char="◼"/>
              <a:defRPr/>
            </a:lvl4pPr>
            <a:lvl5pPr>
              <a:buFont typeface=".Hiragino Kaku Gothic Interface W3"/>
              <a:buChar char="◼"/>
              <a:defRPr/>
            </a:lvl5pPr>
          </a:lstStyle>
          <a:p>
            <a:pPr lvl="0"/>
            <a:r>
              <a:rPr lang="en-GB"/>
              <a:t>Title goes here over two lines</a:t>
            </a:r>
          </a:p>
        </p:txBody>
      </p:sp>
      <p:sp>
        <p:nvSpPr>
          <p:cNvPr id="73" name="Text Placeholder 46">
            <a:extLst>
              <a:ext uri="{FF2B5EF4-FFF2-40B4-BE49-F238E27FC236}">
                <a16:creationId xmlns:a16="http://schemas.microsoft.com/office/drawing/2014/main" id="{DE3C6A1B-0063-5A42-8279-00D81BC93051}"/>
              </a:ext>
            </a:extLst>
          </p:cNvPr>
          <p:cNvSpPr>
            <a:spLocks noGrp="1"/>
          </p:cNvSpPr>
          <p:nvPr>
            <p:ph type="body" sz="quarter" idx="18" hasCustomPrompt="1"/>
          </p:nvPr>
        </p:nvSpPr>
        <p:spPr>
          <a:xfrm>
            <a:off x="896630" y="4511796"/>
            <a:ext cx="1316634" cy="1327895"/>
          </a:xfrm>
          <a:prstGeom prst="rect">
            <a:avLst/>
          </a:prstGeom>
        </p:spPr>
        <p:txBody>
          <a:bodyPr wrap="square" lIns="0" tIns="0" rIns="0" bIns="0"/>
          <a:lstStyle>
            <a:lvl1pPr>
              <a:buSzPct val="100000"/>
              <a:buFontTx/>
              <a:buNone/>
              <a:defRPr sz="1789" b="1" i="0">
                <a:solidFill>
                  <a:schemeClr val="accent5"/>
                </a:solidFill>
                <a:latin typeface="Arial" panose="020B0604020202020204" pitchFamily="34" charset="0"/>
                <a:cs typeface="Arial" panose="020B0604020202020204" pitchFamily="34" charset="0"/>
              </a:defRPr>
            </a:lvl1pPr>
            <a:lvl2pPr>
              <a:buFont typeface=".Hiragino Kaku Gothic Interface W3"/>
              <a:buChar char="◼"/>
              <a:defRPr/>
            </a:lvl2pPr>
            <a:lvl3pPr>
              <a:buFont typeface=".Hiragino Kaku Gothic Interface W3"/>
              <a:buChar char="◼"/>
              <a:defRPr/>
            </a:lvl3pPr>
            <a:lvl4pPr>
              <a:buFont typeface=".Hiragino Kaku Gothic Interface W3"/>
              <a:buChar char="◼"/>
              <a:defRPr/>
            </a:lvl4pPr>
            <a:lvl5pPr>
              <a:buFont typeface=".Hiragino Kaku Gothic Interface W3"/>
              <a:buChar char="◼"/>
              <a:defRPr/>
            </a:lvl5pPr>
          </a:lstStyle>
          <a:p>
            <a:pPr lvl="0"/>
            <a:r>
              <a:rPr lang="en-GB"/>
              <a:t>Title goes here over two lines</a:t>
            </a:r>
          </a:p>
        </p:txBody>
      </p:sp>
      <p:sp>
        <p:nvSpPr>
          <p:cNvPr id="74" name="Text Placeholder 46">
            <a:extLst>
              <a:ext uri="{FF2B5EF4-FFF2-40B4-BE49-F238E27FC236}">
                <a16:creationId xmlns:a16="http://schemas.microsoft.com/office/drawing/2014/main" id="{CEDD1F62-0A5A-5840-BF36-830FEB71A7E9}"/>
              </a:ext>
            </a:extLst>
          </p:cNvPr>
          <p:cNvSpPr>
            <a:spLocks noGrp="1"/>
          </p:cNvSpPr>
          <p:nvPr>
            <p:ph type="body" sz="quarter" idx="19" hasCustomPrompt="1"/>
          </p:nvPr>
        </p:nvSpPr>
        <p:spPr>
          <a:xfrm>
            <a:off x="6372639" y="4511796"/>
            <a:ext cx="1316634" cy="1327895"/>
          </a:xfrm>
          <a:prstGeom prst="rect">
            <a:avLst/>
          </a:prstGeom>
        </p:spPr>
        <p:txBody>
          <a:bodyPr wrap="square" lIns="0" tIns="0" rIns="0" bIns="0"/>
          <a:lstStyle>
            <a:lvl1pPr>
              <a:buSzPct val="100000"/>
              <a:buFontTx/>
              <a:buNone/>
              <a:defRPr sz="1789" b="1" i="0">
                <a:solidFill>
                  <a:schemeClr val="accent5"/>
                </a:solidFill>
                <a:latin typeface="Arial" panose="020B0604020202020204" pitchFamily="34" charset="0"/>
                <a:cs typeface="Arial" panose="020B0604020202020204" pitchFamily="34" charset="0"/>
              </a:defRPr>
            </a:lvl1pPr>
            <a:lvl2pPr>
              <a:buFont typeface=".Hiragino Kaku Gothic Interface W3"/>
              <a:buChar char="◼"/>
              <a:defRPr/>
            </a:lvl2pPr>
            <a:lvl3pPr>
              <a:buFont typeface=".Hiragino Kaku Gothic Interface W3"/>
              <a:buChar char="◼"/>
              <a:defRPr/>
            </a:lvl3pPr>
            <a:lvl4pPr>
              <a:buFont typeface=".Hiragino Kaku Gothic Interface W3"/>
              <a:buChar char="◼"/>
              <a:defRPr/>
            </a:lvl4pPr>
            <a:lvl5pPr>
              <a:buFont typeface=".Hiragino Kaku Gothic Interface W3"/>
              <a:buChar char="◼"/>
              <a:defRPr/>
            </a:lvl5pPr>
          </a:lstStyle>
          <a:p>
            <a:pPr lvl="0"/>
            <a:r>
              <a:rPr lang="en-GB"/>
              <a:t>Title goes here over two lines</a:t>
            </a:r>
          </a:p>
        </p:txBody>
      </p:sp>
    </p:spTree>
    <p:extLst>
      <p:ext uri="{BB962C8B-B14F-4D97-AF65-F5344CB8AC3E}">
        <p14:creationId xmlns:p14="http://schemas.microsoft.com/office/powerpoint/2010/main" val="1281036970"/>
      </p:ext>
    </p:extLst>
  </p:cSld>
  <p:clrMapOvr>
    <a:masterClrMapping/>
  </p:clrMapOvr>
  <p:extLst>
    <p:ext uri="{DCECCB84-F9BA-43D5-87BE-67443E8EF086}">
      <p15:sldGuideLst xmlns:p15="http://schemas.microsoft.com/office/powerpoint/2012/main">
        <p15:guide id="1" orient="horz" pos="3761">
          <p15:clr>
            <a:srgbClr val="FBAE40"/>
          </p15:clr>
        </p15:guide>
        <p15:guide id="2" pos="667">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50" name="object 3">
            <a:extLst>
              <a:ext uri="{FF2B5EF4-FFF2-40B4-BE49-F238E27FC236}">
                <a16:creationId xmlns:a16="http://schemas.microsoft.com/office/drawing/2014/main" id="{E2116009-1550-2A4C-BC05-125C43CFB4F1}"/>
              </a:ext>
            </a:extLst>
          </p:cNvPr>
          <p:cNvSpPr/>
          <p:nvPr userDrawn="1"/>
        </p:nvSpPr>
        <p:spPr>
          <a:xfrm>
            <a:off x="781050" y="4033600"/>
            <a:ext cx="10645472" cy="1866793"/>
          </a:xfrm>
          <a:custGeom>
            <a:avLst/>
            <a:gdLst/>
            <a:ahLst/>
            <a:cxnLst/>
            <a:rect l="l" t="t" r="r" b="b"/>
            <a:pathLst>
              <a:path w="17553940" h="3078479">
                <a:moveTo>
                  <a:pt x="17553392" y="0"/>
                </a:moveTo>
                <a:lnTo>
                  <a:pt x="0" y="0"/>
                </a:lnTo>
                <a:lnTo>
                  <a:pt x="0" y="3078440"/>
                </a:lnTo>
                <a:lnTo>
                  <a:pt x="17553392" y="3078440"/>
                </a:lnTo>
                <a:lnTo>
                  <a:pt x="17553392" y="0"/>
                </a:lnTo>
                <a:close/>
              </a:path>
            </a:pathLst>
          </a:custGeom>
          <a:solidFill>
            <a:schemeClr val="accent5"/>
          </a:solidFill>
        </p:spPr>
        <p:txBody>
          <a:bodyPr wrap="square" lIns="0" tIns="0" rIns="0" bIns="0" rtlCol="0"/>
          <a:lstStyle/>
          <a:p>
            <a:endParaRPr sz="662"/>
          </a:p>
        </p:txBody>
      </p:sp>
      <p:sp>
        <p:nvSpPr>
          <p:cNvPr id="51" name="object 4">
            <a:extLst>
              <a:ext uri="{FF2B5EF4-FFF2-40B4-BE49-F238E27FC236}">
                <a16:creationId xmlns:a16="http://schemas.microsoft.com/office/drawing/2014/main" id="{FE5DA2E4-2E78-3D4C-AEAC-685FA711C431}"/>
              </a:ext>
            </a:extLst>
          </p:cNvPr>
          <p:cNvSpPr txBox="1"/>
          <p:nvPr userDrawn="1"/>
        </p:nvSpPr>
        <p:spPr>
          <a:xfrm>
            <a:off x="990273" y="4155657"/>
            <a:ext cx="10152940" cy="1442204"/>
          </a:xfrm>
          <a:prstGeom prst="rect">
            <a:avLst/>
          </a:prstGeom>
        </p:spPr>
        <p:txBody>
          <a:bodyPr vert="horz" wrap="square" lIns="0" tIns="55449" rIns="0" bIns="0" rtlCol="0">
            <a:spAutoFit/>
          </a:bodyPr>
          <a:lstStyle/>
          <a:p>
            <a:pPr marL="30805">
              <a:lnSpc>
                <a:spcPct val="100000"/>
              </a:lnSpc>
              <a:spcBef>
                <a:spcPts val="437"/>
              </a:spcBef>
            </a:pPr>
            <a:r>
              <a:rPr lang="en-GB" sz="1200" b="1" spc="3" dirty="0">
                <a:solidFill>
                  <a:srgbClr val="FFFFFF"/>
                </a:solidFill>
                <a:latin typeface="+mn-lt"/>
                <a:cs typeface="Arial"/>
              </a:rPr>
              <a:t>Confidentiality </a:t>
            </a:r>
            <a:r>
              <a:rPr lang="en-GB" sz="1200" b="1" spc="6" dirty="0">
                <a:solidFill>
                  <a:srgbClr val="FFFFFF"/>
                </a:solidFill>
                <a:latin typeface="+mn-lt"/>
                <a:cs typeface="Arial"/>
              </a:rPr>
              <a:t>Statement</a:t>
            </a:r>
            <a:r>
              <a:rPr lang="en-GB" sz="1200" b="1" spc="9" baseline="31400" dirty="0">
                <a:solidFill>
                  <a:srgbClr val="FFFFFF"/>
                </a:solidFill>
                <a:latin typeface="+mn-lt"/>
                <a:cs typeface="Arial"/>
              </a:rPr>
              <a:t>© </a:t>
            </a:r>
            <a:r>
              <a:rPr lang="en-GB" sz="1200" b="1" spc="6" dirty="0">
                <a:solidFill>
                  <a:srgbClr val="FFFFFF"/>
                </a:solidFill>
                <a:latin typeface="+mn-lt"/>
                <a:cs typeface="Arial"/>
              </a:rPr>
              <a:t>Neurodiversity Week</a:t>
            </a:r>
            <a:r>
              <a:rPr lang="en-GB" sz="1200" b="1" spc="-9" dirty="0">
                <a:solidFill>
                  <a:srgbClr val="FFFFFF"/>
                </a:solidFill>
                <a:latin typeface="+mn-lt"/>
                <a:cs typeface="Arial"/>
              </a:rPr>
              <a:t> (NCW) </a:t>
            </a:r>
            <a:r>
              <a:rPr lang="en-GB" sz="1200" b="1" spc="6" dirty="0">
                <a:solidFill>
                  <a:srgbClr val="FFFFFF"/>
                </a:solidFill>
                <a:latin typeface="+mn-lt"/>
                <a:cs typeface="Arial"/>
              </a:rPr>
              <a:t>2024</a:t>
            </a:r>
            <a:endParaRPr lang="en-GB" sz="1200" dirty="0">
              <a:latin typeface="+mn-lt"/>
              <a:cs typeface="Arial"/>
            </a:endParaRPr>
          </a:p>
          <a:p>
            <a:pPr marL="30805" marR="576056">
              <a:lnSpc>
                <a:spcPct val="126800"/>
              </a:lnSpc>
            </a:pPr>
            <a:r>
              <a:rPr lang="en-GB" sz="1200" spc="-3" dirty="0">
                <a:solidFill>
                  <a:srgbClr val="FFFFFF"/>
                </a:solidFill>
                <a:latin typeface="+mn-lt"/>
                <a:cs typeface="Arial"/>
              </a:rPr>
              <a:t>This </a:t>
            </a:r>
            <a:r>
              <a:rPr lang="en-GB" sz="1200" spc="-6" dirty="0">
                <a:solidFill>
                  <a:srgbClr val="FFFFFF"/>
                </a:solidFill>
                <a:latin typeface="+mn-lt"/>
                <a:cs typeface="Arial"/>
              </a:rPr>
              <a:t>presentation </a:t>
            </a:r>
            <a:r>
              <a:rPr lang="en-GB" sz="1200" spc="-3" dirty="0">
                <a:solidFill>
                  <a:srgbClr val="FFFFFF"/>
                </a:solidFill>
                <a:latin typeface="+mn-lt"/>
                <a:cs typeface="Arial"/>
              </a:rPr>
              <a:t>contains </a:t>
            </a:r>
            <a:r>
              <a:rPr lang="en-GB" sz="1200" spc="-6" dirty="0">
                <a:solidFill>
                  <a:srgbClr val="FFFFFF"/>
                </a:solidFill>
                <a:latin typeface="+mn-lt"/>
                <a:cs typeface="Arial"/>
              </a:rPr>
              <a:t>NCW confidential </a:t>
            </a:r>
            <a:r>
              <a:rPr lang="en-GB" sz="1200" spc="-3" dirty="0">
                <a:solidFill>
                  <a:srgbClr val="FFFFFF"/>
                </a:solidFill>
                <a:latin typeface="+mn-lt"/>
                <a:cs typeface="Arial"/>
              </a:rPr>
              <a:t>and </a:t>
            </a:r>
            <a:r>
              <a:rPr lang="en-GB" sz="1200" spc="-9" dirty="0">
                <a:solidFill>
                  <a:srgbClr val="FFFFFF"/>
                </a:solidFill>
                <a:latin typeface="+mn-lt"/>
                <a:cs typeface="Arial"/>
              </a:rPr>
              <a:t>proprietary </a:t>
            </a:r>
            <a:r>
              <a:rPr lang="en-GB" sz="1200" spc="-6" dirty="0">
                <a:solidFill>
                  <a:srgbClr val="FFFFFF"/>
                </a:solidFill>
                <a:latin typeface="+mn-lt"/>
                <a:cs typeface="Arial"/>
              </a:rPr>
              <a:t>information</a:t>
            </a:r>
            <a:r>
              <a:rPr lang="en-GB" sz="1200" spc="-9" dirty="0">
                <a:solidFill>
                  <a:srgbClr val="FFFFFF"/>
                </a:solidFill>
                <a:latin typeface="+mn-lt"/>
                <a:cs typeface="Arial"/>
              </a:rPr>
              <a:t>. </a:t>
            </a:r>
            <a:r>
              <a:rPr lang="en-GB" sz="1200" spc="3" dirty="0">
                <a:solidFill>
                  <a:srgbClr val="FFFFFF"/>
                </a:solidFill>
                <a:latin typeface="+mn-lt"/>
                <a:cs typeface="Arial"/>
              </a:rPr>
              <a:t>No </a:t>
            </a:r>
            <a:r>
              <a:rPr lang="en-GB" sz="1200" spc="-6" dirty="0">
                <a:solidFill>
                  <a:srgbClr val="FFFFFF"/>
                </a:solidFill>
                <a:latin typeface="+mn-lt"/>
                <a:cs typeface="Arial"/>
              </a:rPr>
              <a:t>part </a:t>
            </a:r>
            <a:r>
              <a:rPr lang="en-GB" sz="1200" spc="-3" dirty="0">
                <a:solidFill>
                  <a:srgbClr val="FFFFFF"/>
                </a:solidFill>
                <a:latin typeface="+mn-lt"/>
                <a:cs typeface="Arial"/>
              </a:rPr>
              <a:t>of this </a:t>
            </a:r>
            <a:r>
              <a:rPr lang="en-GB" sz="1200" spc="-9" dirty="0">
                <a:solidFill>
                  <a:srgbClr val="FFFFFF"/>
                </a:solidFill>
                <a:latin typeface="+mn-lt"/>
                <a:cs typeface="Arial"/>
              </a:rPr>
              <a:t>publication </a:t>
            </a:r>
            <a:r>
              <a:rPr lang="en-GB" sz="1200" dirty="0">
                <a:solidFill>
                  <a:srgbClr val="FFFFFF"/>
                </a:solidFill>
                <a:latin typeface="+mn-lt"/>
                <a:cs typeface="Arial"/>
              </a:rPr>
              <a:t>may be </a:t>
            </a:r>
            <a:r>
              <a:rPr lang="en-GB" sz="1200" spc="-6" dirty="0">
                <a:solidFill>
                  <a:srgbClr val="FFFFFF"/>
                </a:solidFill>
                <a:latin typeface="+mn-lt"/>
                <a:cs typeface="Arial"/>
              </a:rPr>
              <a:t>disclosed </a:t>
            </a:r>
            <a:r>
              <a:rPr lang="en-GB" sz="1200" dirty="0">
                <a:solidFill>
                  <a:srgbClr val="FFFFFF"/>
                </a:solidFill>
                <a:latin typeface="+mn-lt"/>
                <a:cs typeface="Arial"/>
              </a:rPr>
              <a:t>or </a:t>
            </a:r>
            <a:r>
              <a:rPr lang="en-GB" sz="1200" spc="-6" dirty="0">
                <a:solidFill>
                  <a:srgbClr val="FFFFFF"/>
                </a:solidFill>
                <a:latin typeface="+mn-lt"/>
                <a:cs typeface="Arial"/>
              </a:rPr>
              <a:t>transferred outside </a:t>
            </a:r>
            <a:r>
              <a:rPr lang="en-GB" sz="1200" spc="-3" dirty="0">
                <a:solidFill>
                  <a:srgbClr val="FFFFFF"/>
                </a:solidFill>
                <a:latin typeface="+mn-lt"/>
                <a:cs typeface="Arial"/>
              </a:rPr>
              <a:t>of your </a:t>
            </a:r>
            <a:r>
              <a:rPr lang="en-GB" sz="1200" spc="-6" dirty="0">
                <a:solidFill>
                  <a:srgbClr val="FFFFFF"/>
                </a:solidFill>
                <a:latin typeface="+mn-lt"/>
                <a:cs typeface="Arial"/>
              </a:rPr>
              <a:t>organisation unless </a:t>
            </a:r>
            <a:r>
              <a:rPr lang="en-GB" sz="1200" dirty="0">
                <a:solidFill>
                  <a:srgbClr val="FFFFFF"/>
                </a:solidFill>
                <a:latin typeface="+mn-lt"/>
                <a:cs typeface="Arial"/>
              </a:rPr>
              <a:t>by </a:t>
            </a:r>
            <a:r>
              <a:rPr lang="en-GB" sz="1200" spc="-6" dirty="0">
                <a:solidFill>
                  <a:srgbClr val="FFFFFF"/>
                </a:solidFill>
                <a:latin typeface="+mn-lt"/>
                <a:cs typeface="Arial"/>
              </a:rPr>
              <a:t>prior</a:t>
            </a:r>
            <a:r>
              <a:rPr lang="en-GB" sz="1200" spc="-197" dirty="0">
                <a:solidFill>
                  <a:srgbClr val="FFFFFF"/>
                </a:solidFill>
                <a:latin typeface="+mn-lt"/>
                <a:cs typeface="Arial"/>
              </a:rPr>
              <a:t> </a:t>
            </a:r>
            <a:r>
              <a:rPr lang="en-GB" sz="1200" spc="-6" dirty="0">
                <a:solidFill>
                  <a:srgbClr val="FFFFFF"/>
                </a:solidFill>
                <a:latin typeface="+mn-lt"/>
                <a:cs typeface="Arial"/>
              </a:rPr>
              <a:t>arrangement. </a:t>
            </a:r>
            <a:r>
              <a:rPr lang="en-GB" sz="1200" spc="3" dirty="0">
                <a:solidFill>
                  <a:srgbClr val="FFFFFF"/>
                </a:solidFill>
                <a:latin typeface="+mn-lt"/>
                <a:cs typeface="Arial"/>
              </a:rPr>
              <a:t>No</a:t>
            </a:r>
            <a:r>
              <a:rPr lang="en-GB" sz="1200" spc="-18" dirty="0">
                <a:solidFill>
                  <a:srgbClr val="FFFFFF"/>
                </a:solidFill>
                <a:latin typeface="+mn-lt"/>
                <a:cs typeface="Arial"/>
              </a:rPr>
              <a:t> </a:t>
            </a:r>
            <a:r>
              <a:rPr lang="en-GB" sz="1200" spc="-6" dirty="0">
                <a:solidFill>
                  <a:srgbClr val="FFFFFF"/>
                </a:solidFill>
                <a:latin typeface="+mn-lt"/>
                <a:cs typeface="Arial"/>
              </a:rPr>
              <a:t>part</a:t>
            </a:r>
            <a:r>
              <a:rPr lang="en-GB" sz="1200" spc="-15" dirty="0">
                <a:solidFill>
                  <a:srgbClr val="FFFFFF"/>
                </a:solidFill>
                <a:latin typeface="+mn-lt"/>
                <a:cs typeface="Arial"/>
              </a:rPr>
              <a:t> </a:t>
            </a:r>
            <a:r>
              <a:rPr lang="en-GB" sz="1200" spc="-3" dirty="0">
                <a:solidFill>
                  <a:srgbClr val="FFFFFF"/>
                </a:solidFill>
                <a:latin typeface="+mn-lt"/>
                <a:cs typeface="Arial"/>
              </a:rPr>
              <a:t>of</a:t>
            </a:r>
            <a:r>
              <a:rPr lang="en-GB" sz="1200" spc="-15" dirty="0">
                <a:solidFill>
                  <a:srgbClr val="FFFFFF"/>
                </a:solidFill>
                <a:latin typeface="+mn-lt"/>
                <a:cs typeface="Arial"/>
              </a:rPr>
              <a:t> </a:t>
            </a:r>
            <a:r>
              <a:rPr lang="en-GB" sz="1200" spc="-3" dirty="0">
                <a:solidFill>
                  <a:srgbClr val="FFFFFF"/>
                </a:solidFill>
                <a:latin typeface="+mn-lt"/>
                <a:cs typeface="Arial"/>
              </a:rPr>
              <a:t>this</a:t>
            </a:r>
            <a:r>
              <a:rPr lang="en-GB" sz="1200" spc="-18" dirty="0">
                <a:solidFill>
                  <a:srgbClr val="FFFFFF"/>
                </a:solidFill>
                <a:latin typeface="+mn-lt"/>
                <a:cs typeface="Arial"/>
              </a:rPr>
              <a:t> </a:t>
            </a:r>
            <a:r>
              <a:rPr lang="en-GB" sz="1200" spc="-9" dirty="0">
                <a:solidFill>
                  <a:srgbClr val="FFFFFF"/>
                </a:solidFill>
                <a:latin typeface="+mn-lt"/>
                <a:cs typeface="Arial"/>
              </a:rPr>
              <a:t>publication</a:t>
            </a:r>
            <a:r>
              <a:rPr lang="en-GB" sz="1200" spc="-15" dirty="0">
                <a:solidFill>
                  <a:srgbClr val="FFFFFF"/>
                </a:solidFill>
                <a:latin typeface="+mn-lt"/>
                <a:cs typeface="Arial"/>
              </a:rPr>
              <a:t> </a:t>
            </a:r>
            <a:r>
              <a:rPr lang="en-GB" sz="1200" dirty="0">
                <a:solidFill>
                  <a:srgbClr val="FFFFFF"/>
                </a:solidFill>
                <a:latin typeface="+mn-lt"/>
                <a:cs typeface="Arial"/>
              </a:rPr>
              <a:t>may</a:t>
            </a:r>
            <a:r>
              <a:rPr lang="en-GB" sz="1200" spc="-15" dirty="0">
                <a:solidFill>
                  <a:srgbClr val="FFFFFF"/>
                </a:solidFill>
                <a:latin typeface="+mn-lt"/>
                <a:cs typeface="Arial"/>
              </a:rPr>
              <a:t> </a:t>
            </a:r>
            <a:r>
              <a:rPr lang="en-GB" sz="1200" dirty="0">
                <a:solidFill>
                  <a:srgbClr val="FFFFFF"/>
                </a:solidFill>
                <a:latin typeface="+mn-lt"/>
                <a:cs typeface="Arial"/>
              </a:rPr>
              <a:t>be</a:t>
            </a:r>
            <a:r>
              <a:rPr lang="en-GB" sz="1200" spc="-15" dirty="0">
                <a:solidFill>
                  <a:srgbClr val="FFFFFF"/>
                </a:solidFill>
                <a:latin typeface="+mn-lt"/>
                <a:cs typeface="Arial"/>
              </a:rPr>
              <a:t> </a:t>
            </a:r>
            <a:r>
              <a:rPr lang="en-GB" sz="1200" spc="-3" dirty="0">
                <a:solidFill>
                  <a:srgbClr val="FFFFFF"/>
                </a:solidFill>
                <a:latin typeface="+mn-lt"/>
                <a:cs typeface="Arial"/>
              </a:rPr>
              <a:t>reproduced</a:t>
            </a:r>
            <a:r>
              <a:rPr lang="en-GB" sz="1200" spc="-18" dirty="0">
                <a:solidFill>
                  <a:srgbClr val="FFFFFF"/>
                </a:solidFill>
                <a:latin typeface="+mn-lt"/>
                <a:cs typeface="Arial"/>
              </a:rPr>
              <a:t> </a:t>
            </a:r>
            <a:r>
              <a:rPr lang="en-GB" sz="1200" dirty="0">
                <a:solidFill>
                  <a:srgbClr val="FFFFFF"/>
                </a:solidFill>
                <a:latin typeface="+mn-lt"/>
                <a:cs typeface="Arial"/>
              </a:rPr>
              <a:t>or</a:t>
            </a:r>
            <a:r>
              <a:rPr lang="en-GB" sz="1200" spc="-15" dirty="0">
                <a:solidFill>
                  <a:srgbClr val="FFFFFF"/>
                </a:solidFill>
                <a:latin typeface="+mn-lt"/>
                <a:cs typeface="Arial"/>
              </a:rPr>
              <a:t> </a:t>
            </a:r>
            <a:r>
              <a:rPr lang="en-GB" sz="1200" spc="-6" dirty="0">
                <a:solidFill>
                  <a:srgbClr val="FFFFFF"/>
                </a:solidFill>
                <a:latin typeface="+mn-lt"/>
                <a:cs typeface="Arial"/>
              </a:rPr>
              <a:t>transmitted</a:t>
            </a:r>
            <a:r>
              <a:rPr lang="en-GB" sz="1200" spc="-15" dirty="0">
                <a:solidFill>
                  <a:srgbClr val="FFFFFF"/>
                </a:solidFill>
                <a:latin typeface="+mn-lt"/>
                <a:cs typeface="Arial"/>
              </a:rPr>
              <a:t> </a:t>
            </a:r>
            <a:r>
              <a:rPr lang="en-GB" sz="1200" spc="-3" dirty="0">
                <a:solidFill>
                  <a:srgbClr val="FFFFFF"/>
                </a:solidFill>
                <a:latin typeface="+mn-lt"/>
                <a:cs typeface="Arial"/>
              </a:rPr>
              <a:t>in</a:t>
            </a:r>
            <a:r>
              <a:rPr lang="en-GB" sz="1200" spc="-18" dirty="0">
                <a:solidFill>
                  <a:srgbClr val="FFFFFF"/>
                </a:solidFill>
                <a:latin typeface="+mn-lt"/>
                <a:cs typeface="Arial"/>
              </a:rPr>
              <a:t> </a:t>
            </a:r>
            <a:r>
              <a:rPr lang="en-GB" sz="1200" spc="-3" dirty="0">
                <a:solidFill>
                  <a:srgbClr val="FFFFFF"/>
                </a:solidFill>
                <a:latin typeface="+mn-lt"/>
                <a:cs typeface="Arial"/>
              </a:rPr>
              <a:t>any</a:t>
            </a:r>
            <a:r>
              <a:rPr lang="en-GB" sz="1200" spc="-15" dirty="0">
                <a:solidFill>
                  <a:srgbClr val="FFFFFF"/>
                </a:solidFill>
                <a:latin typeface="+mn-lt"/>
                <a:cs typeface="Arial"/>
              </a:rPr>
              <a:t> </a:t>
            </a:r>
            <a:r>
              <a:rPr lang="en-GB" sz="1200" spc="-3" dirty="0">
                <a:solidFill>
                  <a:srgbClr val="FFFFFF"/>
                </a:solidFill>
                <a:latin typeface="+mn-lt"/>
                <a:cs typeface="Arial"/>
              </a:rPr>
              <a:t>form,</a:t>
            </a:r>
            <a:r>
              <a:rPr lang="en-GB" sz="1200" spc="-15" dirty="0">
                <a:solidFill>
                  <a:srgbClr val="FFFFFF"/>
                </a:solidFill>
                <a:latin typeface="+mn-lt"/>
                <a:cs typeface="Arial"/>
              </a:rPr>
              <a:t> </a:t>
            </a:r>
            <a:r>
              <a:rPr lang="en-GB" sz="1200" dirty="0">
                <a:solidFill>
                  <a:srgbClr val="FFFFFF"/>
                </a:solidFill>
                <a:latin typeface="+mn-lt"/>
                <a:cs typeface="Arial"/>
              </a:rPr>
              <a:t>or</a:t>
            </a:r>
            <a:r>
              <a:rPr lang="en-GB" sz="1200" spc="-15" dirty="0">
                <a:solidFill>
                  <a:srgbClr val="FFFFFF"/>
                </a:solidFill>
                <a:latin typeface="+mn-lt"/>
                <a:cs typeface="Arial"/>
              </a:rPr>
              <a:t> </a:t>
            </a:r>
            <a:r>
              <a:rPr lang="en-GB" sz="1200" dirty="0">
                <a:solidFill>
                  <a:srgbClr val="FFFFFF"/>
                </a:solidFill>
                <a:latin typeface="+mn-lt"/>
                <a:cs typeface="Arial"/>
              </a:rPr>
              <a:t>by</a:t>
            </a:r>
            <a:r>
              <a:rPr lang="en-GB" sz="1200" spc="-18" dirty="0">
                <a:solidFill>
                  <a:srgbClr val="FFFFFF"/>
                </a:solidFill>
                <a:latin typeface="+mn-lt"/>
                <a:cs typeface="Arial"/>
              </a:rPr>
              <a:t> </a:t>
            </a:r>
            <a:r>
              <a:rPr lang="en-GB" sz="1200" spc="-3" dirty="0">
                <a:solidFill>
                  <a:srgbClr val="FFFFFF"/>
                </a:solidFill>
                <a:latin typeface="+mn-lt"/>
                <a:cs typeface="Arial"/>
              </a:rPr>
              <a:t>any</a:t>
            </a:r>
            <a:r>
              <a:rPr lang="en-GB" sz="1200" spc="-15" dirty="0">
                <a:solidFill>
                  <a:srgbClr val="FFFFFF"/>
                </a:solidFill>
                <a:latin typeface="+mn-lt"/>
                <a:cs typeface="Arial"/>
              </a:rPr>
              <a:t> </a:t>
            </a:r>
            <a:r>
              <a:rPr lang="en-GB" sz="1200" dirty="0">
                <a:solidFill>
                  <a:srgbClr val="FFFFFF"/>
                </a:solidFill>
                <a:latin typeface="+mn-lt"/>
                <a:cs typeface="Arial"/>
              </a:rPr>
              <a:t>means</a:t>
            </a:r>
            <a:r>
              <a:rPr lang="en-GB" sz="1200" spc="-15" dirty="0">
                <a:solidFill>
                  <a:srgbClr val="FFFFFF"/>
                </a:solidFill>
                <a:latin typeface="+mn-lt"/>
                <a:cs typeface="Arial"/>
              </a:rPr>
              <a:t> </a:t>
            </a:r>
            <a:r>
              <a:rPr lang="en-GB" sz="1200" spc="-6" dirty="0">
                <a:solidFill>
                  <a:srgbClr val="FFFFFF"/>
                </a:solidFill>
                <a:latin typeface="+mn-lt"/>
                <a:cs typeface="Arial"/>
              </a:rPr>
              <a:t>including</a:t>
            </a:r>
            <a:r>
              <a:rPr lang="en-GB" sz="1200" spc="-15" dirty="0">
                <a:solidFill>
                  <a:srgbClr val="FFFFFF"/>
                </a:solidFill>
                <a:latin typeface="+mn-lt"/>
                <a:cs typeface="Arial"/>
              </a:rPr>
              <a:t> </a:t>
            </a:r>
            <a:r>
              <a:rPr lang="en-GB" sz="1200" spc="-6" dirty="0">
                <a:solidFill>
                  <a:srgbClr val="FFFFFF"/>
                </a:solidFill>
                <a:latin typeface="+mn-lt"/>
                <a:cs typeface="Arial"/>
              </a:rPr>
              <a:t>photography</a:t>
            </a:r>
            <a:r>
              <a:rPr lang="en-GB" sz="1200" spc="-18" dirty="0">
                <a:solidFill>
                  <a:srgbClr val="FFFFFF"/>
                </a:solidFill>
                <a:latin typeface="+mn-lt"/>
                <a:cs typeface="Arial"/>
              </a:rPr>
              <a:t> </a:t>
            </a:r>
            <a:r>
              <a:rPr lang="en-GB" sz="1200" spc="-6" dirty="0">
                <a:solidFill>
                  <a:srgbClr val="FFFFFF"/>
                </a:solidFill>
                <a:latin typeface="+mn-lt"/>
                <a:cs typeface="Arial"/>
              </a:rPr>
              <a:t>without</a:t>
            </a:r>
            <a:r>
              <a:rPr lang="en-GB" sz="1200" spc="-15" dirty="0">
                <a:solidFill>
                  <a:srgbClr val="FFFFFF"/>
                </a:solidFill>
                <a:latin typeface="+mn-lt"/>
                <a:cs typeface="Arial"/>
              </a:rPr>
              <a:t> </a:t>
            </a:r>
            <a:r>
              <a:rPr lang="en-GB" sz="1200" dirty="0">
                <a:solidFill>
                  <a:srgbClr val="FFFFFF"/>
                </a:solidFill>
                <a:latin typeface="+mn-lt"/>
                <a:cs typeface="Arial"/>
              </a:rPr>
              <a:t>the</a:t>
            </a:r>
            <a:r>
              <a:rPr lang="en-GB" sz="1200" spc="-15" dirty="0">
                <a:solidFill>
                  <a:srgbClr val="FFFFFF"/>
                </a:solidFill>
                <a:latin typeface="+mn-lt"/>
                <a:cs typeface="Arial"/>
              </a:rPr>
              <a:t> </a:t>
            </a:r>
            <a:r>
              <a:rPr lang="en-GB" sz="1200" spc="-6" dirty="0">
                <a:solidFill>
                  <a:srgbClr val="FFFFFF"/>
                </a:solidFill>
                <a:latin typeface="+mn-lt"/>
                <a:cs typeface="Arial"/>
              </a:rPr>
              <a:t>written</a:t>
            </a:r>
            <a:r>
              <a:rPr lang="en-GB" sz="1200" spc="-18" dirty="0">
                <a:solidFill>
                  <a:srgbClr val="FFFFFF"/>
                </a:solidFill>
                <a:latin typeface="+mn-lt"/>
                <a:cs typeface="Arial"/>
              </a:rPr>
              <a:t> </a:t>
            </a:r>
            <a:r>
              <a:rPr lang="en-GB" sz="1200" spc="-6" dirty="0">
                <a:solidFill>
                  <a:srgbClr val="FFFFFF"/>
                </a:solidFill>
                <a:latin typeface="+mn-lt"/>
                <a:cs typeface="Arial"/>
              </a:rPr>
              <a:t>permission</a:t>
            </a:r>
            <a:r>
              <a:rPr lang="en-GB" sz="1200" spc="-15" dirty="0">
                <a:solidFill>
                  <a:srgbClr val="FFFFFF"/>
                </a:solidFill>
                <a:latin typeface="+mn-lt"/>
                <a:cs typeface="Arial"/>
              </a:rPr>
              <a:t> </a:t>
            </a:r>
            <a:r>
              <a:rPr lang="en-GB" sz="1200" spc="-3" dirty="0">
                <a:solidFill>
                  <a:srgbClr val="FFFFFF"/>
                </a:solidFill>
                <a:latin typeface="+mn-lt"/>
                <a:cs typeface="Arial"/>
              </a:rPr>
              <a:t>of</a:t>
            </a:r>
            <a:r>
              <a:rPr lang="en-GB" sz="1200" spc="-15" dirty="0">
                <a:solidFill>
                  <a:srgbClr val="FFFFFF"/>
                </a:solidFill>
                <a:latin typeface="+mn-lt"/>
                <a:cs typeface="Arial"/>
              </a:rPr>
              <a:t> </a:t>
            </a:r>
            <a:r>
              <a:rPr lang="en-GB" sz="1200" spc="-9" dirty="0">
                <a:solidFill>
                  <a:srgbClr val="FFFFFF"/>
                </a:solidFill>
                <a:latin typeface="+mn-lt"/>
                <a:cs typeface="Arial"/>
              </a:rPr>
              <a:t>NCW.</a:t>
            </a:r>
            <a:endParaRPr lang="en-GB" sz="1880" dirty="0">
              <a:latin typeface="+mn-lt"/>
              <a:cs typeface="Arial"/>
            </a:endParaRPr>
          </a:p>
          <a:p>
            <a:pPr>
              <a:lnSpc>
                <a:spcPct val="150000"/>
              </a:lnSpc>
            </a:pPr>
            <a:r>
              <a:rPr lang="en-GB" sz="1200" u="heavy" spc="3" dirty="0">
                <a:solidFill>
                  <a:srgbClr val="FFFFFF"/>
                </a:solidFill>
                <a:uFill>
                  <a:solidFill>
                    <a:srgbClr val="FFFFFF"/>
                  </a:solidFill>
                </a:uFill>
                <a:latin typeface="+mn-lt"/>
                <a:cs typeface="Arial"/>
              </a:rPr>
              <a:t>neurodiversityweek.com</a:t>
            </a:r>
            <a:br>
              <a:rPr lang="en-GB" sz="1200" u="heavy" spc="3" dirty="0">
                <a:solidFill>
                  <a:srgbClr val="FFFFFF"/>
                </a:solidFill>
                <a:uFill>
                  <a:solidFill>
                    <a:srgbClr val="FFFFFF"/>
                  </a:solidFill>
                </a:uFill>
                <a:latin typeface="+mn-lt"/>
                <a:cs typeface="Arial"/>
              </a:rPr>
            </a:br>
            <a:r>
              <a:rPr lang="en-GB" sz="1092" kern="1200" dirty="0">
                <a:solidFill>
                  <a:schemeClr val="bg1"/>
                </a:solidFill>
                <a:effectLst/>
                <a:latin typeface="+mn-lt"/>
                <a:ea typeface="+mn-ea"/>
                <a:cs typeface="+mn-cs"/>
              </a:rPr>
              <a:t>© Copyright 2024 v1.0</a:t>
            </a:r>
          </a:p>
        </p:txBody>
      </p:sp>
      <p:sp>
        <p:nvSpPr>
          <p:cNvPr id="57" name="object 9">
            <a:extLst>
              <a:ext uri="{FF2B5EF4-FFF2-40B4-BE49-F238E27FC236}">
                <a16:creationId xmlns:a16="http://schemas.microsoft.com/office/drawing/2014/main" id="{BB37F4F2-1FAC-744A-9704-0971809FA984}"/>
              </a:ext>
            </a:extLst>
          </p:cNvPr>
          <p:cNvSpPr/>
          <p:nvPr userDrawn="1"/>
        </p:nvSpPr>
        <p:spPr>
          <a:xfrm>
            <a:off x="5233300" y="1241132"/>
            <a:ext cx="1136474" cy="89431"/>
          </a:xfrm>
          <a:prstGeom prst="rect">
            <a:avLst/>
          </a:prstGeom>
          <a:blipFill>
            <a:blip r:embed="rId2" cstate="print"/>
            <a:stretch>
              <a:fillRect/>
            </a:stretch>
          </a:blipFill>
        </p:spPr>
        <p:txBody>
          <a:bodyPr wrap="square" lIns="0" tIns="0" rIns="0" bIns="0" rtlCol="0"/>
          <a:lstStyle/>
          <a:p>
            <a:endParaRPr sz="662"/>
          </a:p>
        </p:txBody>
      </p:sp>
      <p:sp>
        <p:nvSpPr>
          <p:cNvPr id="58" name="object 10">
            <a:extLst>
              <a:ext uri="{FF2B5EF4-FFF2-40B4-BE49-F238E27FC236}">
                <a16:creationId xmlns:a16="http://schemas.microsoft.com/office/drawing/2014/main" id="{DE781335-589E-B447-AE2F-420CD643CFCF}"/>
              </a:ext>
            </a:extLst>
          </p:cNvPr>
          <p:cNvSpPr/>
          <p:nvPr userDrawn="1"/>
        </p:nvSpPr>
        <p:spPr>
          <a:xfrm>
            <a:off x="5233171" y="707507"/>
            <a:ext cx="1142952" cy="500199"/>
          </a:xfrm>
          <a:custGeom>
            <a:avLst/>
            <a:gdLst/>
            <a:ahLst/>
            <a:cxnLst/>
            <a:rect l="l" t="t" r="r" b="b"/>
            <a:pathLst>
              <a:path w="1884679" h="824864">
                <a:moveTo>
                  <a:pt x="291084" y="742950"/>
                </a:moveTo>
                <a:lnTo>
                  <a:pt x="92329" y="742950"/>
                </a:lnTo>
                <a:lnTo>
                  <a:pt x="92329" y="322580"/>
                </a:lnTo>
                <a:lnTo>
                  <a:pt x="0" y="322580"/>
                </a:lnTo>
                <a:lnTo>
                  <a:pt x="0" y="742950"/>
                </a:lnTo>
                <a:lnTo>
                  <a:pt x="0" y="819150"/>
                </a:lnTo>
                <a:lnTo>
                  <a:pt x="291084" y="819150"/>
                </a:lnTo>
                <a:lnTo>
                  <a:pt x="291084" y="742950"/>
                </a:lnTo>
                <a:close/>
              </a:path>
              <a:path w="1884679" h="824864">
                <a:moveTo>
                  <a:pt x="635000" y="621106"/>
                </a:moveTo>
                <a:lnTo>
                  <a:pt x="628624" y="568667"/>
                </a:lnTo>
                <a:lnTo>
                  <a:pt x="610108" y="525932"/>
                </a:lnTo>
                <a:lnTo>
                  <a:pt x="581482" y="493598"/>
                </a:lnTo>
                <a:lnTo>
                  <a:pt x="558812" y="478891"/>
                </a:lnTo>
                <a:lnTo>
                  <a:pt x="558812" y="602551"/>
                </a:lnTo>
                <a:lnTo>
                  <a:pt x="399529" y="602551"/>
                </a:lnTo>
                <a:lnTo>
                  <a:pt x="416788" y="554748"/>
                </a:lnTo>
                <a:lnTo>
                  <a:pt x="451281" y="527481"/>
                </a:lnTo>
                <a:lnTo>
                  <a:pt x="484327" y="522236"/>
                </a:lnTo>
                <a:lnTo>
                  <a:pt x="493458" y="522630"/>
                </a:lnTo>
                <a:lnTo>
                  <a:pt x="530136" y="536105"/>
                </a:lnTo>
                <a:lnTo>
                  <a:pt x="554342" y="571500"/>
                </a:lnTo>
                <a:lnTo>
                  <a:pt x="558812" y="602551"/>
                </a:lnTo>
                <a:lnTo>
                  <a:pt x="558812" y="478891"/>
                </a:lnTo>
                <a:lnTo>
                  <a:pt x="514553" y="464146"/>
                </a:lnTo>
                <a:lnTo>
                  <a:pt x="482587" y="461492"/>
                </a:lnTo>
                <a:lnTo>
                  <a:pt x="463359" y="462343"/>
                </a:lnTo>
                <a:lnTo>
                  <a:pt x="411721" y="475221"/>
                </a:lnTo>
                <a:lnTo>
                  <a:pt x="370014" y="501307"/>
                </a:lnTo>
                <a:lnTo>
                  <a:pt x="339255" y="538035"/>
                </a:lnTo>
                <a:lnTo>
                  <a:pt x="319938" y="583869"/>
                </a:lnTo>
                <a:lnTo>
                  <a:pt x="313486" y="632841"/>
                </a:lnTo>
                <a:lnTo>
                  <a:pt x="313436" y="637057"/>
                </a:lnTo>
                <a:lnTo>
                  <a:pt x="314210" y="657999"/>
                </a:lnTo>
                <a:lnTo>
                  <a:pt x="320903" y="698754"/>
                </a:lnTo>
                <a:lnTo>
                  <a:pt x="342633" y="749388"/>
                </a:lnTo>
                <a:lnTo>
                  <a:pt x="375678" y="787260"/>
                </a:lnTo>
                <a:lnTo>
                  <a:pt x="418401" y="812126"/>
                </a:lnTo>
                <a:lnTo>
                  <a:pt x="468680" y="823556"/>
                </a:lnTo>
                <a:lnTo>
                  <a:pt x="486727" y="824318"/>
                </a:lnTo>
                <a:lnTo>
                  <a:pt x="496062" y="824141"/>
                </a:lnTo>
                <a:lnTo>
                  <a:pt x="534809" y="819937"/>
                </a:lnTo>
                <a:lnTo>
                  <a:pt x="573201" y="808494"/>
                </a:lnTo>
                <a:lnTo>
                  <a:pt x="608863" y="788352"/>
                </a:lnTo>
                <a:lnTo>
                  <a:pt x="631913" y="766622"/>
                </a:lnTo>
                <a:lnTo>
                  <a:pt x="625614" y="758736"/>
                </a:lnTo>
                <a:lnTo>
                  <a:pt x="607199" y="735736"/>
                </a:lnTo>
                <a:lnTo>
                  <a:pt x="605345" y="733221"/>
                </a:lnTo>
                <a:lnTo>
                  <a:pt x="603173" y="731266"/>
                </a:lnTo>
                <a:lnTo>
                  <a:pt x="598144" y="728535"/>
                </a:lnTo>
                <a:lnTo>
                  <a:pt x="595185" y="727849"/>
                </a:lnTo>
                <a:lnTo>
                  <a:pt x="586473" y="727849"/>
                </a:lnTo>
                <a:lnTo>
                  <a:pt x="581050" y="729449"/>
                </a:lnTo>
                <a:lnTo>
                  <a:pt x="569823" y="735876"/>
                </a:lnTo>
                <a:lnTo>
                  <a:pt x="563321" y="739419"/>
                </a:lnTo>
                <a:lnTo>
                  <a:pt x="521982" y="756043"/>
                </a:lnTo>
                <a:lnTo>
                  <a:pt x="494258" y="758736"/>
                </a:lnTo>
                <a:lnTo>
                  <a:pt x="474357" y="757148"/>
                </a:lnTo>
                <a:lnTo>
                  <a:pt x="426999" y="733336"/>
                </a:lnTo>
                <a:lnTo>
                  <a:pt x="406996" y="700735"/>
                </a:lnTo>
                <a:lnTo>
                  <a:pt x="397814" y="653707"/>
                </a:lnTo>
                <a:lnTo>
                  <a:pt x="619328" y="653707"/>
                </a:lnTo>
                <a:lnTo>
                  <a:pt x="622528" y="653199"/>
                </a:lnTo>
                <a:lnTo>
                  <a:pt x="635000" y="627494"/>
                </a:lnTo>
                <a:lnTo>
                  <a:pt x="635000" y="621106"/>
                </a:lnTo>
                <a:close/>
              </a:path>
              <a:path w="1884679" h="824864">
                <a:moveTo>
                  <a:pt x="1000556" y="819150"/>
                </a:moveTo>
                <a:lnTo>
                  <a:pt x="879729" y="633806"/>
                </a:lnTo>
                <a:lnTo>
                  <a:pt x="995756" y="466979"/>
                </a:lnTo>
                <a:lnTo>
                  <a:pt x="913485" y="466979"/>
                </a:lnTo>
                <a:lnTo>
                  <a:pt x="836371" y="576249"/>
                </a:lnTo>
                <a:lnTo>
                  <a:pt x="828255" y="595693"/>
                </a:lnTo>
                <a:lnTo>
                  <a:pt x="752144" y="474078"/>
                </a:lnTo>
                <a:lnTo>
                  <a:pt x="749515" y="471271"/>
                </a:lnTo>
                <a:lnTo>
                  <a:pt x="743559" y="467842"/>
                </a:lnTo>
                <a:lnTo>
                  <a:pt x="738987" y="466979"/>
                </a:lnTo>
                <a:lnTo>
                  <a:pt x="651116" y="466979"/>
                </a:lnTo>
                <a:lnTo>
                  <a:pt x="766800" y="637578"/>
                </a:lnTo>
                <a:lnTo>
                  <a:pt x="646328" y="819150"/>
                </a:lnTo>
                <a:lnTo>
                  <a:pt x="727659" y="819150"/>
                </a:lnTo>
                <a:lnTo>
                  <a:pt x="732256" y="817486"/>
                </a:lnTo>
                <a:lnTo>
                  <a:pt x="814743" y="695921"/>
                </a:lnTo>
                <a:lnTo>
                  <a:pt x="819670" y="680821"/>
                </a:lnTo>
                <a:lnTo>
                  <a:pt x="897001" y="807478"/>
                </a:lnTo>
                <a:lnTo>
                  <a:pt x="900150" y="811149"/>
                </a:lnTo>
                <a:lnTo>
                  <a:pt x="907719" y="817537"/>
                </a:lnTo>
                <a:lnTo>
                  <a:pt x="912685" y="819150"/>
                </a:lnTo>
                <a:lnTo>
                  <a:pt x="1000556" y="819150"/>
                </a:lnTo>
                <a:close/>
              </a:path>
              <a:path w="1884679" h="824864">
                <a:moveTo>
                  <a:pt x="1371269" y="819150"/>
                </a:moveTo>
                <a:lnTo>
                  <a:pt x="1250429" y="633806"/>
                </a:lnTo>
                <a:lnTo>
                  <a:pt x="1366443" y="466979"/>
                </a:lnTo>
                <a:lnTo>
                  <a:pt x="1284198" y="466979"/>
                </a:lnTo>
                <a:lnTo>
                  <a:pt x="1207058" y="576249"/>
                </a:lnTo>
                <a:lnTo>
                  <a:pt x="1198943" y="595693"/>
                </a:lnTo>
                <a:lnTo>
                  <a:pt x="1125143" y="477951"/>
                </a:lnTo>
                <a:lnTo>
                  <a:pt x="1122870" y="474078"/>
                </a:lnTo>
                <a:lnTo>
                  <a:pt x="1120241" y="471271"/>
                </a:lnTo>
                <a:lnTo>
                  <a:pt x="1114272" y="467842"/>
                </a:lnTo>
                <a:lnTo>
                  <a:pt x="1109713" y="466979"/>
                </a:lnTo>
                <a:lnTo>
                  <a:pt x="1021829" y="466979"/>
                </a:lnTo>
                <a:lnTo>
                  <a:pt x="1137500" y="637578"/>
                </a:lnTo>
                <a:lnTo>
                  <a:pt x="1017028" y="819150"/>
                </a:lnTo>
                <a:lnTo>
                  <a:pt x="1098359" y="819150"/>
                </a:lnTo>
                <a:lnTo>
                  <a:pt x="1102956" y="817486"/>
                </a:lnTo>
                <a:lnTo>
                  <a:pt x="1185456" y="695921"/>
                </a:lnTo>
                <a:lnTo>
                  <a:pt x="1190358" y="680821"/>
                </a:lnTo>
                <a:lnTo>
                  <a:pt x="1267701" y="807478"/>
                </a:lnTo>
                <a:lnTo>
                  <a:pt x="1270850" y="811149"/>
                </a:lnTo>
                <a:lnTo>
                  <a:pt x="1278407" y="817537"/>
                </a:lnTo>
                <a:lnTo>
                  <a:pt x="1283385" y="819150"/>
                </a:lnTo>
                <a:lnTo>
                  <a:pt x="1371269" y="819150"/>
                </a:lnTo>
                <a:close/>
              </a:path>
              <a:path w="1884679" h="824864">
                <a:moveTo>
                  <a:pt x="1515046" y="466979"/>
                </a:moveTo>
                <a:lnTo>
                  <a:pt x="1430261" y="466979"/>
                </a:lnTo>
                <a:lnTo>
                  <a:pt x="1430261" y="819150"/>
                </a:lnTo>
                <a:lnTo>
                  <a:pt x="1515046" y="819150"/>
                </a:lnTo>
                <a:lnTo>
                  <a:pt x="1515046" y="466979"/>
                </a:lnTo>
                <a:close/>
              </a:path>
              <a:path w="1884679" h="824864">
                <a:moveTo>
                  <a:pt x="1615097" y="161747"/>
                </a:moveTo>
                <a:lnTo>
                  <a:pt x="1610309" y="126453"/>
                </a:lnTo>
                <a:lnTo>
                  <a:pt x="1602270" y="106337"/>
                </a:lnTo>
                <a:lnTo>
                  <a:pt x="1602270" y="161747"/>
                </a:lnTo>
                <a:lnTo>
                  <a:pt x="1600657" y="179730"/>
                </a:lnTo>
                <a:lnTo>
                  <a:pt x="1593710" y="197129"/>
                </a:lnTo>
                <a:lnTo>
                  <a:pt x="1578267" y="211670"/>
                </a:lnTo>
                <a:lnTo>
                  <a:pt x="1551190" y="221068"/>
                </a:lnTo>
                <a:lnTo>
                  <a:pt x="1548879" y="221488"/>
                </a:lnTo>
                <a:lnTo>
                  <a:pt x="1546987" y="223126"/>
                </a:lnTo>
                <a:lnTo>
                  <a:pt x="1520228" y="277914"/>
                </a:lnTo>
                <a:lnTo>
                  <a:pt x="1496072" y="303123"/>
                </a:lnTo>
                <a:lnTo>
                  <a:pt x="1483868" y="303123"/>
                </a:lnTo>
                <a:lnTo>
                  <a:pt x="1480286" y="302653"/>
                </a:lnTo>
                <a:lnTo>
                  <a:pt x="1477962" y="302171"/>
                </a:lnTo>
                <a:lnTo>
                  <a:pt x="1483918" y="282879"/>
                </a:lnTo>
                <a:lnTo>
                  <a:pt x="1487131" y="267474"/>
                </a:lnTo>
                <a:lnTo>
                  <a:pt x="1488440" y="256857"/>
                </a:lnTo>
                <a:lnTo>
                  <a:pt x="1488859" y="249059"/>
                </a:lnTo>
                <a:lnTo>
                  <a:pt x="1489100" y="238366"/>
                </a:lnTo>
                <a:lnTo>
                  <a:pt x="1487081" y="236194"/>
                </a:lnTo>
                <a:lnTo>
                  <a:pt x="1484134" y="233032"/>
                </a:lnTo>
                <a:lnTo>
                  <a:pt x="1477810" y="226237"/>
                </a:lnTo>
                <a:lnTo>
                  <a:pt x="1472057" y="223913"/>
                </a:lnTo>
                <a:lnTo>
                  <a:pt x="1463179" y="223913"/>
                </a:lnTo>
                <a:lnTo>
                  <a:pt x="1460868" y="224142"/>
                </a:lnTo>
                <a:lnTo>
                  <a:pt x="1451457" y="225958"/>
                </a:lnTo>
                <a:lnTo>
                  <a:pt x="1433207" y="228854"/>
                </a:lnTo>
                <a:lnTo>
                  <a:pt x="1406702" y="231724"/>
                </a:lnTo>
                <a:lnTo>
                  <a:pt x="1375003" y="233032"/>
                </a:lnTo>
                <a:lnTo>
                  <a:pt x="1332458" y="230060"/>
                </a:lnTo>
                <a:lnTo>
                  <a:pt x="1291882" y="218909"/>
                </a:lnTo>
                <a:lnTo>
                  <a:pt x="1259954" y="196227"/>
                </a:lnTo>
                <a:lnTo>
                  <a:pt x="1243304" y="158686"/>
                </a:lnTo>
                <a:lnTo>
                  <a:pt x="1242923" y="137629"/>
                </a:lnTo>
                <a:lnTo>
                  <a:pt x="1247686" y="116205"/>
                </a:lnTo>
                <a:lnTo>
                  <a:pt x="1271638" y="75196"/>
                </a:lnTo>
                <a:lnTo>
                  <a:pt x="1324686" y="35293"/>
                </a:lnTo>
                <a:lnTo>
                  <a:pt x="1370850" y="19316"/>
                </a:lnTo>
                <a:lnTo>
                  <a:pt x="1432318" y="12839"/>
                </a:lnTo>
                <a:lnTo>
                  <a:pt x="1485620" y="19583"/>
                </a:lnTo>
                <a:lnTo>
                  <a:pt x="1528483" y="37706"/>
                </a:lnTo>
                <a:lnTo>
                  <a:pt x="1561249" y="64109"/>
                </a:lnTo>
                <a:lnTo>
                  <a:pt x="1584261" y="95669"/>
                </a:lnTo>
                <a:lnTo>
                  <a:pt x="1602270" y="161747"/>
                </a:lnTo>
                <a:lnTo>
                  <a:pt x="1602270" y="106337"/>
                </a:lnTo>
                <a:lnTo>
                  <a:pt x="1595729" y="89966"/>
                </a:lnTo>
                <a:lnTo>
                  <a:pt x="1570990" y="55689"/>
                </a:lnTo>
                <a:lnTo>
                  <a:pt x="1535747" y="27012"/>
                </a:lnTo>
                <a:lnTo>
                  <a:pt x="1502575" y="12839"/>
                </a:lnTo>
                <a:lnTo>
                  <a:pt x="1489646" y="7315"/>
                </a:lnTo>
                <a:lnTo>
                  <a:pt x="1432318" y="0"/>
                </a:lnTo>
                <a:lnTo>
                  <a:pt x="1367370" y="6934"/>
                </a:lnTo>
                <a:lnTo>
                  <a:pt x="1318450" y="24041"/>
                </a:lnTo>
                <a:lnTo>
                  <a:pt x="1283868" y="45847"/>
                </a:lnTo>
                <a:lnTo>
                  <a:pt x="1246047" y="89039"/>
                </a:lnTo>
                <a:lnTo>
                  <a:pt x="1230109" y="136728"/>
                </a:lnTo>
                <a:lnTo>
                  <a:pt x="1230591" y="160540"/>
                </a:lnTo>
                <a:lnTo>
                  <a:pt x="1244498" y="197421"/>
                </a:lnTo>
                <a:lnTo>
                  <a:pt x="1273543" y="224142"/>
                </a:lnTo>
                <a:lnTo>
                  <a:pt x="1317205" y="240385"/>
                </a:lnTo>
                <a:lnTo>
                  <a:pt x="1375003" y="245859"/>
                </a:lnTo>
                <a:lnTo>
                  <a:pt x="1407541" y="244551"/>
                </a:lnTo>
                <a:lnTo>
                  <a:pt x="1434604" y="241642"/>
                </a:lnTo>
                <a:lnTo>
                  <a:pt x="1453349" y="238671"/>
                </a:lnTo>
                <a:lnTo>
                  <a:pt x="1460944" y="237172"/>
                </a:lnTo>
                <a:lnTo>
                  <a:pt x="1466291" y="236194"/>
                </a:lnTo>
                <a:lnTo>
                  <a:pt x="1470164" y="236880"/>
                </a:lnTo>
                <a:lnTo>
                  <a:pt x="1475663" y="242747"/>
                </a:lnTo>
                <a:lnTo>
                  <a:pt x="1475765" y="244551"/>
                </a:lnTo>
                <a:lnTo>
                  <a:pt x="1475892" y="251193"/>
                </a:lnTo>
                <a:lnTo>
                  <a:pt x="1475651" y="255485"/>
                </a:lnTo>
                <a:lnTo>
                  <a:pt x="1474343" y="265925"/>
                </a:lnTo>
                <a:lnTo>
                  <a:pt x="1470926" y="281774"/>
                </a:lnTo>
                <a:lnTo>
                  <a:pt x="1464348" y="301866"/>
                </a:lnTo>
                <a:lnTo>
                  <a:pt x="1463370" y="304380"/>
                </a:lnTo>
                <a:lnTo>
                  <a:pt x="1463700" y="307111"/>
                </a:lnTo>
                <a:lnTo>
                  <a:pt x="1468958" y="314820"/>
                </a:lnTo>
                <a:lnTo>
                  <a:pt x="1479969" y="315950"/>
                </a:lnTo>
                <a:lnTo>
                  <a:pt x="1495806" y="315950"/>
                </a:lnTo>
                <a:lnTo>
                  <a:pt x="1527886" y="289471"/>
                </a:lnTo>
                <a:lnTo>
                  <a:pt x="1551622" y="246672"/>
                </a:lnTo>
                <a:lnTo>
                  <a:pt x="1557159" y="232994"/>
                </a:lnTo>
                <a:lnTo>
                  <a:pt x="1582661" y="224015"/>
                </a:lnTo>
                <a:lnTo>
                  <a:pt x="1600746" y="209232"/>
                </a:lnTo>
                <a:lnTo>
                  <a:pt x="1611528" y="188518"/>
                </a:lnTo>
                <a:lnTo>
                  <a:pt x="1615097" y="161747"/>
                </a:lnTo>
                <a:close/>
              </a:path>
              <a:path w="1884679" h="824864">
                <a:moveTo>
                  <a:pt x="1884057" y="766622"/>
                </a:moveTo>
                <a:lnTo>
                  <a:pt x="1859673" y="735736"/>
                </a:lnTo>
                <a:lnTo>
                  <a:pt x="1856257" y="730478"/>
                </a:lnTo>
                <a:lnTo>
                  <a:pt x="1851113" y="727837"/>
                </a:lnTo>
                <a:lnTo>
                  <a:pt x="1838985" y="727837"/>
                </a:lnTo>
                <a:lnTo>
                  <a:pt x="1834222" y="729513"/>
                </a:lnTo>
                <a:lnTo>
                  <a:pt x="1825764" y="736142"/>
                </a:lnTo>
                <a:lnTo>
                  <a:pt x="1809343" y="747814"/>
                </a:lnTo>
                <a:lnTo>
                  <a:pt x="1770811" y="759460"/>
                </a:lnTo>
                <a:lnTo>
                  <a:pt x="1761172" y="759764"/>
                </a:lnTo>
                <a:lnTo>
                  <a:pt x="1751291" y="759282"/>
                </a:lnTo>
                <a:lnTo>
                  <a:pt x="1709851" y="742530"/>
                </a:lnTo>
                <a:lnTo>
                  <a:pt x="1683334" y="703033"/>
                </a:lnTo>
                <a:lnTo>
                  <a:pt x="1674368" y="656069"/>
                </a:lnTo>
                <a:lnTo>
                  <a:pt x="1673987" y="642378"/>
                </a:lnTo>
                <a:lnTo>
                  <a:pt x="1674329" y="629170"/>
                </a:lnTo>
                <a:lnTo>
                  <a:pt x="1682584" y="583488"/>
                </a:lnTo>
                <a:lnTo>
                  <a:pt x="1702054" y="550138"/>
                </a:lnTo>
                <a:lnTo>
                  <a:pt x="1742300" y="528027"/>
                </a:lnTo>
                <a:lnTo>
                  <a:pt x="1763217" y="526021"/>
                </a:lnTo>
                <a:lnTo>
                  <a:pt x="1771624" y="526262"/>
                </a:lnTo>
                <a:lnTo>
                  <a:pt x="1818716" y="542201"/>
                </a:lnTo>
                <a:lnTo>
                  <a:pt x="1831873" y="550456"/>
                </a:lnTo>
                <a:lnTo>
                  <a:pt x="1836102" y="551764"/>
                </a:lnTo>
                <a:lnTo>
                  <a:pt x="1880616" y="510578"/>
                </a:lnTo>
                <a:lnTo>
                  <a:pt x="1868398" y="499414"/>
                </a:lnTo>
                <a:lnTo>
                  <a:pt x="1827250" y="474192"/>
                </a:lnTo>
                <a:lnTo>
                  <a:pt x="1777199" y="462292"/>
                </a:lnTo>
                <a:lnTo>
                  <a:pt x="1758073" y="461492"/>
                </a:lnTo>
                <a:lnTo>
                  <a:pt x="1737918" y="462356"/>
                </a:lnTo>
                <a:lnTo>
                  <a:pt x="1684616" y="475234"/>
                </a:lnTo>
                <a:lnTo>
                  <a:pt x="1642541" y="501688"/>
                </a:lnTo>
                <a:lnTo>
                  <a:pt x="1612074" y="539572"/>
                </a:lnTo>
                <a:lnTo>
                  <a:pt x="1593430" y="587387"/>
                </a:lnTo>
                <a:lnTo>
                  <a:pt x="1587157" y="642378"/>
                </a:lnTo>
                <a:lnTo>
                  <a:pt x="1587931" y="663422"/>
                </a:lnTo>
                <a:lnTo>
                  <a:pt x="1594192" y="701941"/>
                </a:lnTo>
                <a:lnTo>
                  <a:pt x="1614436" y="750633"/>
                </a:lnTo>
                <a:lnTo>
                  <a:pt x="1644840" y="787565"/>
                </a:lnTo>
                <a:lnTo>
                  <a:pt x="1683931" y="812101"/>
                </a:lnTo>
                <a:lnTo>
                  <a:pt x="1729320" y="823531"/>
                </a:lnTo>
                <a:lnTo>
                  <a:pt x="1745399" y="824280"/>
                </a:lnTo>
                <a:lnTo>
                  <a:pt x="1754670" y="824115"/>
                </a:lnTo>
                <a:lnTo>
                  <a:pt x="1801368" y="817816"/>
                </a:lnTo>
                <a:lnTo>
                  <a:pt x="1845195" y="799566"/>
                </a:lnTo>
                <a:lnTo>
                  <a:pt x="1876869" y="774534"/>
                </a:lnTo>
                <a:lnTo>
                  <a:pt x="1884057" y="766622"/>
                </a:lnTo>
                <a:close/>
              </a:path>
            </a:pathLst>
          </a:custGeom>
          <a:solidFill>
            <a:srgbClr val="39AC70"/>
          </a:solidFill>
        </p:spPr>
        <p:txBody>
          <a:bodyPr wrap="square" lIns="0" tIns="0" rIns="0" bIns="0" rtlCol="0"/>
          <a:lstStyle/>
          <a:p>
            <a:endParaRPr sz="662"/>
          </a:p>
        </p:txBody>
      </p:sp>
      <p:sp>
        <p:nvSpPr>
          <p:cNvPr id="59" name="object 11">
            <a:extLst>
              <a:ext uri="{FF2B5EF4-FFF2-40B4-BE49-F238E27FC236}">
                <a16:creationId xmlns:a16="http://schemas.microsoft.com/office/drawing/2014/main" id="{2BF20E10-930E-1E4F-9AD9-44A898B525F3}"/>
              </a:ext>
            </a:extLst>
          </p:cNvPr>
          <p:cNvSpPr/>
          <p:nvPr userDrawn="1"/>
        </p:nvSpPr>
        <p:spPr>
          <a:xfrm>
            <a:off x="5909230" y="637409"/>
            <a:ext cx="373539" cy="331926"/>
          </a:xfrm>
          <a:custGeom>
            <a:avLst/>
            <a:gdLst/>
            <a:ahLst/>
            <a:cxnLst/>
            <a:rect l="l" t="t" r="r" b="b"/>
            <a:pathLst>
              <a:path w="615950" h="547369">
                <a:moveTo>
                  <a:pt x="615886" y="277355"/>
                </a:moveTo>
                <a:lnTo>
                  <a:pt x="604621" y="204279"/>
                </a:lnTo>
                <a:lnTo>
                  <a:pt x="590346" y="166662"/>
                </a:lnTo>
                <a:lnTo>
                  <a:pt x="570141" y="129971"/>
                </a:lnTo>
                <a:lnTo>
                  <a:pt x="543890" y="95491"/>
                </a:lnTo>
                <a:lnTo>
                  <a:pt x="511454" y="64465"/>
                </a:lnTo>
                <a:lnTo>
                  <a:pt x="472732" y="38138"/>
                </a:lnTo>
                <a:lnTo>
                  <a:pt x="427583" y="17792"/>
                </a:lnTo>
                <a:lnTo>
                  <a:pt x="375894" y="4660"/>
                </a:lnTo>
                <a:lnTo>
                  <a:pt x="317525" y="0"/>
                </a:lnTo>
                <a:lnTo>
                  <a:pt x="265480" y="3136"/>
                </a:lnTo>
                <a:lnTo>
                  <a:pt x="216446" y="12395"/>
                </a:lnTo>
                <a:lnTo>
                  <a:pt x="170865" y="27597"/>
                </a:lnTo>
                <a:lnTo>
                  <a:pt x="129235" y="48526"/>
                </a:lnTo>
                <a:lnTo>
                  <a:pt x="91998" y="75018"/>
                </a:lnTo>
                <a:lnTo>
                  <a:pt x="59651" y="106857"/>
                </a:lnTo>
                <a:lnTo>
                  <a:pt x="29616" y="149593"/>
                </a:lnTo>
                <a:lnTo>
                  <a:pt x="9563" y="195935"/>
                </a:lnTo>
                <a:lnTo>
                  <a:pt x="0" y="244284"/>
                </a:lnTo>
                <a:lnTo>
                  <a:pt x="1435" y="292976"/>
                </a:lnTo>
                <a:lnTo>
                  <a:pt x="13792" y="338594"/>
                </a:lnTo>
                <a:lnTo>
                  <a:pt x="50253" y="398526"/>
                </a:lnTo>
                <a:lnTo>
                  <a:pt x="81546" y="427253"/>
                </a:lnTo>
                <a:lnTo>
                  <a:pt x="123710" y="451662"/>
                </a:lnTo>
                <a:lnTo>
                  <a:pt x="178358" y="469074"/>
                </a:lnTo>
                <a:lnTo>
                  <a:pt x="247091" y="476885"/>
                </a:lnTo>
                <a:lnTo>
                  <a:pt x="249466" y="481495"/>
                </a:lnTo>
                <a:lnTo>
                  <a:pt x="296316" y="528396"/>
                </a:lnTo>
                <a:lnTo>
                  <a:pt x="373761" y="547128"/>
                </a:lnTo>
                <a:lnTo>
                  <a:pt x="388861" y="546544"/>
                </a:lnTo>
                <a:lnTo>
                  <a:pt x="430123" y="537756"/>
                </a:lnTo>
                <a:lnTo>
                  <a:pt x="435178" y="532853"/>
                </a:lnTo>
                <a:lnTo>
                  <a:pt x="432714" y="526199"/>
                </a:lnTo>
                <a:lnTo>
                  <a:pt x="429018" y="524497"/>
                </a:lnTo>
                <a:lnTo>
                  <a:pt x="425691" y="525716"/>
                </a:lnTo>
                <a:lnTo>
                  <a:pt x="413740" y="529450"/>
                </a:lnTo>
                <a:lnTo>
                  <a:pt x="401066" y="532142"/>
                </a:lnTo>
                <a:lnTo>
                  <a:pt x="387718" y="533768"/>
                </a:lnTo>
                <a:lnTo>
                  <a:pt x="373761" y="534301"/>
                </a:lnTo>
                <a:lnTo>
                  <a:pt x="333654" y="529577"/>
                </a:lnTo>
                <a:lnTo>
                  <a:pt x="280784" y="500849"/>
                </a:lnTo>
                <a:lnTo>
                  <a:pt x="255917" y="465594"/>
                </a:lnTo>
                <a:lnTo>
                  <a:pt x="253695" y="464185"/>
                </a:lnTo>
                <a:lnTo>
                  <a:pt x="251269" y="464146"/>
                </a:lnTo>
                <a:lnTo>
                  <a:pt x="176428" y="455447"/>
                </a:lnTo>
                <a:lnTo>
                  <a:pt x="119164" y="435114"/>
                </a:lnTo>
                <a:lnTo>
                  <a:pt x="85928" y="412864"/>
                </a:lnTo>
                <a:lnTo>
                  <a:pt x="101600" y="394119"/>
                </a:lnTo>
                <a:lnTo>
                  <a:pt x="139331" y="416509"/>
                </a:lnTo>
                <a:lnTo>
                  <a:pt x="191973" y="432536"/>
                </a:lnTo>
                <a:lnTo>
                  <a:pt x="260223" y="438518"/>
                </a:lnTo>
                <a:lnTo>
                  <a:pt x="273862" y="438327"/>
                </a:lnTo>
                <a:lnTo>
                  <a:pt x="275996" y="446290"/>
                </a:lnTo>
                <a:lnTo>
                  <a:pt x="302539" y="485965"/>
                </a:lnTo>
                <a:lnTo>
                  <a:pt x="346087" y="506082"/>
                </a:lnTo>
                <a:lnTo>
                  <a:pt x="373761" y="508609"/>
                </a:lnTo>
                <a:lnTo>
                  <a:pt x="395986" y="506920"/>
                </a:lnTo>
                <a:lnTo>
                  <a:pt x="433425" y="493509"/>
                </a:lnTo>
                <a:lnTo>
                  <a:pt x="462559" y="466915"/>
                </a:lnTo>
                <a:lnTo>
                  <a:pt x="488124" y="430898"/>
                </a:lnTo>
                <a:lnTo>
                  <a:pt x="499579" y="409917"/>
                </a:lnTo>
                <a:lnTo>
                  <a:pt x="532599" y="387248"/>
                </a:lnTo>
                <a:lnTo>
                  <a:pt x="557022" y="356857"/>
                </a:lnTo>
                <a:lnTo>
                  <a:pt x="572160" y="319849"/>
                </a:lnTo>
                <a:lnTo>
                  <a:pt x="577367" y="277342"/>
                </a:lnTo>
                <a:lnTo>
                  <a:pt x="574357" y="243039"/>
                </a:lnTo>
                <a:lnTo>
                  <a:pt x="549821" y="171361"/>
                </a:lnTo>
                <a:lnTo>
                  <a:pt x="528015" y="136944"/>
                </a:lnTo>
                <a:lnTo>
                  <a:pt x="499630" y="105473"/>
                </a:lnTo>
                <a:lnTo>
                  <a:pt x="464553" y="78397"/>
                </a:lnTo>
                <a:lnTo>
                  <a:pt x="422605" y="57238"/>
                </a:lnTo>
                <a:lnTo>
                  <a:pt x="373646" y="43446"/>
                </a:lnTo>
                <a:lnTo>
                  <a:pt x="317525" y="38519"/>
                </a:lnTo>
                <a:lnTo>
                  <a:pt x="262102" y="42456"/>
                </a:lnTo>
                <a:lnTo>
                  <a:pt x="210807" y="54076"/>
                </a:lnTo>
                <a:lnTo>
                  <a:pt x="164338" y="73075"/>
                </a:lnTo>
                <a:lnTo>
                  <a:pt x="123431" y="99161"/>
                </a:lnTo>
                <a:lnTo>
                  <a:pt x="88811" y="132029"/>
                </a:lnTo>
                <a:lnTo>
                  <a:pt x="86512" y="134721"/>
                </a:lnTo>
                <a:lnTo>
                  <a:pt x="86804" y="138772"/>
                </a:lnTo>
                <a:lnTo>
                  <a:pt x="92163" y="143433"/>
                </a:lnTo>
                <a:lnTo>
                  <a:pt x="96227" y="143116"/>
                </a:lnTo>
                <a:lnTo>
                  <a:pt x="98526" y="140436"/>
                </a:lnTo>
                <a:lnTo>
                  <a:pt x="131546" y="109118"/>
                </a:lnTo>
                <a:lnTo>
                  <a:pt x="170649" y="84264"/>
                </a:lnTo>
                <a:lnTo>
                  <a:pt x="215150" y="66179"/>
                </a:lnTo>
                <a:lnTo>
                  <a:pt x="264337" y="55118"/>
                </a:lnTo>
                <a:lnTo>
                  <a:pt x="306108" y="52184"/>
                </a:lnTo>
                <a:lnTo>
                  <a:pt x="306108" y="77863"/>
                </a:lnTo>
                <a:lnTo>
                  <a:pt x="268795" y="80441"/>
                </a:lnTo>
                <a:lnTo>
                  <a:pt x="223850" y="90385"/>
                </a:lnTo>
                <a:lnTo>
                  <a:pt x="183311" y="106667"/>
                </a:lnTo>
                <a:lnTo>
                  <a:pt x="147802" y="129032"/>
                </a:lnTo>
                <a:lnTo>
                  <a:pt x="117970" y="157238"/>
                </a:lnTo>
                <a:lnTo>
                  <a:pt x="83553" y="217462"/>
                </a:lnTo>
                <a:lnTo>
                  <a:pt x="76873" y="249656"/>
                </a:lnTo>
                <a:lnTo>
                  <a:pt x="77685" y="281762"/>
                </a:lnTo>
                <a:lnTo>
                  <a:pt x="103365" y="342455"/>
                </a:lnTo>
                <a:lnTo>
                  <a:pt x="135775" y="371081"/>
                </a:lnTo>
                <a:lnTo>
                  <a:pt x="186690" y="391934"/>
                </a:lnTo>
                <a:lnTo>
                  <a:pt x="260223" y="399986"/>
                </a:lnTo>
                <a:lnTo>
                  <a:pt x="275755" y="399694"/>
                </a:lnTo>
                <a:lnTo>
                  <a:pt x="290474" y="398932"/>
                </a:lnTo>
                <a:lnTo>
                  <a:pt x="304050" y="397827"/>
                </a:lnTo>
                <a:lnTo>
                  <a:pt x="316166" y="396519"/>
                </a:lnTo>
                <a:lnTo>
                  <a:pt x="313651" y="403479"/>
                </a:lnTo>
                <a:lnTo>
                  <a:pt x="310845" y="414502"/>
                </a:lnTo>
                <a:lnTo>
                  <a:pt x="310781" y="425704"/>
                </a:lnTo>
                <a:lnTo>
                  <a:pt x="313385" y="436600"/>
                </a:lnTo>
                <a:lnTo>
                  <a:pt x="340347" y="464286"/>
                </a:lnTo>
                <a:lnTo>
                  <a:pt x="373761" y="470077"/>
                </a:lnTo>
                <a:lnTo>
                  <a:pt x="388607" y="469087"/>
                </a:lnTo>
                <a:lnTo>
                  <a:pt x="437908" y="436206"/>
                </a:lnTo>
                <a:lnTo>
                  <a:pt x="462432" y="397941"/>
                </a:lnTo>
                <a:lnTo>
                  <a:pt x="470966" y="380377"/>
                </a:lnTo>
                <a:lnTo>
                  <a:pt x="500049" y="364439"/>
                </a:lnTo>
                <a:lnTo>
                  <a:pt x="521322" y="341553"/>
                </a:lnTo>
                <a:lnTo>
                  <a:pt x="534390" y="312318"/>
                </a:lnTo>
                <a:lnTo>
                  <a:pt x="538835" y="277342"/>
                </a:lnTo>
                <a:lnTo>
                  <a:pt x="538327" y="264591"/>
                </a:lnTo>
                <a:lnTo>
                  <a:pt x="536803" y="251637"/>
                </a:lnTo>
                <a:lnTo>
                  <a:pt x="534276" y="238544"/>
                </a:lnTo>
                <a:lnTo>
                  <a:pt x="529704" y="221970"/>
                </a:lnTo>
                <a:lnTo>
                  <a:pt x="526097" y="220052"/>
                </a:lnTo>
                <a:lnTo>
                  <a:pt x="519341" y="222110"/>
                </a:lnTo>
                <a:lnTo>
                  <a:pt x="517410" y="225704"/>
                </a:lnTo>
                <a:lnTo>
                  <a:pt x="521728" y="241300"/>
                </a:lnTo>
                <a:lnTo>
                  <a:pt x="524090" y="253530"/>
                </a:lnTo>
                <a:lnTo>
                  <a:pt x="525526" y="265595"/>
                </a:lnTo>
                <a:lnTo>
                  <a:pt x="526008" y="277342"/>
                </a:lnTo>
                <a:lnTo>
                  <a:pt x="522033" y="309105"/>
                </a:lnTo>
                <a:lnTo>
                  <a:pt x="510235" y="335216"/>
                </a:lnTo>
                <a:lnTo>
                  <a:pt x="490855" y="355358"/>
                </a:lnTo>
                <a:lnTo>
                  <a:pt x="464083" y="369189"/>
                </a:lnTo>
                <a:lnTo>
                  <a:pt x="462394" y="369785"/>
                </a:lnTo>
                <a:lnTo>
                  <a:pt x="461022" y="371043"/>
                </a:lnTo>
                <a:lnTo>
                  <a:pt x="441655" y="408444"/>
                </a:lnTo>
                <a:lnTo>
                  <a:pt x="412915" y="444817"/>
                </a:lnTo>
                <a:lnTo>
                  <a:pt x="373761" y="457238"/>
                </a:lnTo>
                <a:lnTo>
                  <a:pt x="358762" y="456133"/>
                </a:lnTo>
                <a:lnTo>
                  <a:pt x="325450" y="432130"/>
                </a:lnTo>
                <a:lnTo>
                  <a:pt x="323545" y="424230"/>
                </a:lnTo>
                <a:lnTo>
                  <a:pt x="323596" y="416115"/>
                </a:lnTo>
                <a:lnTo>
                  <a:pt x="325628" y="408139"/>
                </a:lnTo>
                <a:lnTo>
                  <a:pt x="327914" y="402297"/>
                </a:lnTo>
                <a:lnTo>
                  <a:pt x="329819" y="396367"/>
                </a:lnTo>
                <a:lnTo>
                  <a:pt x="331914" y="388454"/>
                </a:lnTo>
                <a:lnTo>
                  <a:pt x="331381" y="386245"/>
                </a:lnTo>
                <a:lnTo>
                  <a:pt x="328549" y="383032"/>
                </a:lnTo>
                <a:lnTo>
                  <a:pt x="326377" y="382244"/>
                </a:lnTo>
                <a:lnTo>
                  <a:pt x="311442" y="384136"/>
                </a:lnTo>
                <a:lnTo>
                  <a:pt x="296087" y="385635"/>
                </a:lnTo>
                <a:lnTo>
                  <a:pt x="278815" y="386727"/>
                </a:lnTo>
                <a:lnTo>
                  <a:pt x="260223" y="387159"/>
                </a:lnTo>
                <a:lnTo>
                  <a:pt x="191655" y="379844"/>
                </a:lnTo>
                <a:lnTo>
                  <a:pt x="144233" y="360934"/>
                </a:lnTo>
                <a:lnTo>
                  <a:pt x="114122" y="334949"/>
                </a:lnTo>
                <a:lnTo>
                  <a:pt x="90398" y="279882"/>
                </a:lnTo>
                <a:lnTo>
                  <a:pt x="89687" y="250545"/>
                </a:lnTo>
                <a:lnTo>
                  <a:pt x="95897" y="221056"/>
                </a:lnTo>
                <a:lnTo>
                  <a:pt x="127698" y="165608"/>
                </a:lnTo>
                <a:lnTo>
                  <a:pt x="163868" y="133184"/>
                </a:lnTo>
                <a:lnTo>
                  <a:pt x="208343" y="109461"/>
                </a:lnTo>
                <a:lnTo>
                  <a:pt x="259943" y="94869"/>
                </a:lnTo>
                <a:lnTo>
                  <a:pt x="317525" y="89903"/>
                </a:lnTo>
                <a:lnTo>
                  <a:pt x="370852" y="95478"/>
                </a:lnTo>
                <a:lnTo>
                  <a:pt x="418414" y="111836"/>
                </a:lnTo>
                <a:lnTo>
                  <a:pt x="459168" y="138468"/>
                </a:lnTo>
                <a:lnTo>
                  <a:pt x="492048" y="174866"/>
                </a:lnTo>
                <a:lnTo>
                  <a:pt x="494080" y="177774"/>
                </a:lnTo>
                <a:lnTo>
                  <a:pt x="498081" y="178485"/>
                </a:lnTo>
                <a:lnTo>
                  <a:pt x="503910" y="174447"/>
                </a:lnTo>
                <a:lnTo>
                  <a:pt x="504634" y="170421"/>
                </a:lnTo>
                <a:lnTo>
                  <a:pt x="502602" y="167538"/>
                </a:lnTo>
                <a:lnTo>
                  <a:pt x="467639" y="128790"/>
                </a:lnTo>
                <a:lnTo>
                  <a:pt x="424383" y="100418"/>
                </a:lnTo>
                <a:lnTo>
                  <a:pt x="373976" y="82994"/>
                </a:lnTo>
                <a:lnTo>
                  <a:pt x="318947" y="77216"/>
                </a:lnTo>
                <a:lnTo>
                  <a:pt x="318947" y="51523"/>
                </a:lnTo>
                <a:lnTo>
                  <a:pt x="377063" y="57238"/>
                </a:lnTo>
                <a:lnTo>
                  <a:pt x="428002" y="73482"/>
                </a:lnTo>
                <a:lnTo>
                  <a:pt x="470560" y="98132"/>
                </a:lnTo>
                <a:lnTo>
                  <a:pt x="504926" y="129171"/>
                </a:lnTo>
                <a:lnTo>
                  <a:pt x="531304" y="164617"/>
                </a:lnTo>
                <a:lnTo>
                  <a:pt x="549897" y="202450"/>
                </a:lnTo>
                <a:lnTo>
                  <a:pt x="560908" y="240690"/>
                </a:lnTo>
                <a:lnTo>
                  <a:pt x="564540" y="277342"/>
                </a:lnTo>
                <a:lnTo>
                  <a:pt x="559777" y="317004"/>
                </a:lnTo>
                <a:lnTo>
                  <a:pt x="545807" y="351053"/>
                </a:lnTo>
                <a:lnTo>
                  <a:pt x="523074" y="378726"/>
                </a:lnTo>
                <a:lnTo>
                  <a:pt x="492023" y="399300"/>
                </a:lnTo>
                <a:lnTo>
                  <a:pt x="490740" y="399948"/>
                </a:lnTo>
                <a:lnTo>
                  <a:pt x="489673" y="400964"/>
                </a:lnTo>
                <a:lnTo>
                  <a:pt x="465975" y="441515"/>
                </a:lnTo>
                <a:lnTo>
                  <a:pt x="439610" y="472592"/>
                </a:lnTo>
                <a:lnTo>
                  <a:pt x="393484" y="494322"/>
                </a:lnTo>
                <a:lnTo>
                  <a:pt x="373761" y="495782"/>
                </a:lnTo>
                <a:lnTo>
                  <a:pt x="349288" y="493598"/>
                </a:lnTo>
                <a:lnTo>
                  <a:pt x="311048" y="476275"/>
                </a:lnTo>
                <a:lnTo>
                  <a:pt x="287197" y="438835"/>
                </a:lnTo>
                <a:lnTo>
                  <a:pt x="285064" y="427532"/>
                </a:lnTo>
                <a:lnTo>
                  <a:pt x="282359" y="425145"/>
                </a:lnTo>
                <a:lnTo>
                  <a:pt x="186550" y="418236"/>
                </a:lnTo>
                <a:lnTo>
                  <a:pt x="132549" y="398703"/>
                </a:lnTo>
                <a:lnTo>
                  <a:pt x="95186" y="371398"/>
                </a:lnTo>
                <a:lnTo>
                  <a:pt x="71374" y="340575"/>
                </a:lnTo>
                <a:lnTo>
                  <a:pt x="52273" y="285496"/>
                </a:lnTo>
                <a:lnTo>
                  <a:pt x="50609" y="260286"/>
                </a:lnTo>
                <a:lnTo>
                  <a:pt x="52920" y="234823"/>
                </a:lnTo>
                <a:lnTo>
                  <a:pt x="59156" y="209461"/>
                </a:lnTo>
                <a:lnTo>
                  <a:pt x="69253" y="184581"/>
                </a:lnTo>
                <a:lnTo>
                  <a:pt x="70815" y="181368"/>
                </a:lnTo>
                <a:lnTo>
                  <a:pt x="69481" y="177533"/>
                </a:lnTo>
                <a:lnTo>
                  <a:pt x="63119" y="174421"/>
                </a:lnTo>
                <a:lnTo>
                  <a:pt x="59270" y="175742"/>
                </a:lnTo>
                <a:lnTo>
                  <a:pt x="57708" y="178930"/>
                </a:lnTo>
                <a:lnTo>
                  <a:pt x="46888" y="205613"/>
                </a:lnTo>
                <a:lnTo>
                  <a:pt x="40220" y="232841"/>
                </a:lnTo>
                <a:lnTo>
                  <a:pt x="37757" y="260210"/>
                </a:lnTo>
                <a:lnTo>
                  <a:pt x="39573" y="287362"/>
                </a:lnTo>
                <a:lnTo>
                  <a:pt x="44488" y="310045"/>
                </a:lnTo>
                <a:lnTo>
                  <a:pt x="54902" y="337210"/>
                </a:lnTo>
                <a:lnTo>
                  <a:pt x="72834" y="365937"/>
                </a:lnTo>
                <a:lnTo>
                  <a:pt x="92214" y="385292"/>
                </a:lnTo>
                <a:lnTo>
                  <a:pt x="75552" y="405231"/>
                </a:lnTo>
                <a:lnTo>
                  <a:pt x="47929" y="374662"/>
                </a:lnTo>
                <a:lnTo>
                  <a:pt x="18796" y="312978"/>
                </a:lnTo>
                <a:lnTo>
                  <a:pt x="12814" y="245186"/>
                </a:lnTo>
                <a:lnTo>
                  <a:pt x="21894" y="199529"/>
                </a:lnTo>
                <a:lnTo>
                  <a:pt x="40894" y="155714"/>
                </a:lnTo>
                <a:lnTo>
                  <a:pt x="69354" y="115265"/>
                </a:lnTo>
                <a:lnTo>
                  <a:pt x="100393" y="84734"/>
                </a:lnTo>
                <a:lnTo>
                  <a:pt x="136169" y="59359"/>
                </a:lnTo>
                <a:lnTo>
                  <a:pt x="176212" y="39293"/>
                </a:lnTo>
                <a:lnTo>
                  <a:pt x="220091" y="24726"/>
                </a:lnTo>
                <a:lnTo>
                  <a:pt x="267347" y="15849"/>
                </a:lnTo>
                <a:lnTo>
                  <a:pt x="317525" y="12852"/>
                </a:lnTo>
                <a:lnTo>
                  <a:pt x="373392" y="17297"/>
                </a:lnTo>
                <a:lnTo>
                  <a:pt x="422859" y="29819"/>
                </a:lnTo>
                <a:lnTo>
                  <a:pt x="466064" y="49225"/>
                </a:lnTo>
                <a:lnTo>
                  <a:pt x="503123" y="74320"/>
                </a:lnTo>
                <a:lnTo>
                  <a:pt x="534149" y="103911"/>
                </a:lnTo>
                <a:lnTo>
                  <a:pt x="559282" y="136804"/>
                </a:lnTo>
                <a:lnTo>
                  <a:pt x="578612" y="171780"/>
                </a:lnTo>
                <a:lnTo>
                  <a:pt x="592277" y="207670"/>
                </a:lnTo>
                <a:lnTo>
                  <a:pt x="603059" y="277355"/>
                </a:lnTo>
                <a:lnTo>
                  <a:pt x="597636" y="324662"/>
                </a:lnTo>
                <a:lnTo>
                  <a:pt x="581698" y="366153"/>
                </a:lnTo>
                <a:lnTo>
                  <a:pt x="555752" y="400900"/>
                </a:lnTo>
                <a:lnTo>
                  <a:pt x="520306" y="427951"/>
                </a:lnTo>
                <a:lnTo>
                  <a:pt x="519264" y="428574"/>
                </a:lnTo>
                <a:lnTo>
                  <a:pt x="518401" y="429437"/>
                </a:lnTo>
                <a:lnTo>
                  <a:pt x="507301" y="448792"/>
                </a:lnTo>
                <a:lnTo>
                  <a:pt x="496049" y="465709"/>
                </a:lnTo>
                <a:lnTo>
                  <a:pt x="484111" y="481190"/>
                </a:lnTo>
                <a:lnTo>
                  <a:pt x="469049" y="497725"/>
                </a:lnTo>
                <a:lnTo>
                  <a:pt x="469112" y="501789"/>
                </a:lnTo>
                <a:lnTo>
                  <a:pt x="474205" y="506742"/>
                </a:lnTo>
                <a:lnTo>
                  <a:pt x="478269" y="506691"/>
                </a:lnTo>
                <a:lnTo>
                  <a:pt x="493649" y="489800"/>
                </a:lnTo>
                <a:lnTo>
                  <a:pt x="505904" y="473989"/>
                </a:lnTo>
                <a:lnTo>
                  <a:pt x="517461" y="456755"/>
                </a:lnTo>
                <a:lnTo>
                  <a:pt x="528281" y="438188"/>
                </a:lnTo>
                <a:lnTo>
                  <a:pt x="565480" y="409067"/>
                </a:lnTo>
                <a:lnTo>
                  <a:pt x="592975" y="371640"/>
                </a:lnTo>
                <a:lnTo>
                  <a:pt x="610031" y="327279"/>
                </a:lnTo>
                <a:lnTo>
                  <a:pt x="615886" y="277355"/>
                </a:lnTo>
                <a:close/>
              </a:path>
            </a:pathLst>
          </a:custGeom>
          <a:solidFill>
            <a:srgbClr val="8A8A8B"/>
          </a:solidFill>
        </p:spPr>
        <p:txBody>
          <a:bodyPr wrap="square" lIns="0" tIns="0" rIns="0" bIns="0" rtlCol="0"/>
          <a:lstStyle/>
          <a:p>
            <a:endParaRPr sz="662"/>
          </a:p>
        </p:txBody>
      </p:sp>
      <p:pic>
        <p:nvPicPr>
          <p:cNvPr id="7" name="Picture 6" descr="A picture containing text, sign&#10;&#10;Description automatically generated">
            <a:extLst>
              <a:ext uri="{FF2B5EF4-FFF2-40B4-BE49-F238E27FC236}">
                <a16:creationId xmlns:a16="http://schemas.microsoft.com/office/drawing/2014/main" id="{392E0013-D286-C748-AEA5-80D492E60B2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54911" y="637409"/>
            <a:ext cx="2727765" cy="927440"/>
          </a:xfrm>
          <a:prstGeom prst="rect">
            <a:avLst/>
          </a:prstGeom>
        </p:spPr>
      </p:pic>
      <p:sp>
        <p:nvSpPr>
          <p:cNvPr id="3" name="TextBox 2">
            <a:extLst>
              <a:ext uri="{FF2B5EF4-FFF2-40B4-BE49-F238E27FC236}">
                <a16:creationId xmlns:a16="http://schemas.microsoft.com/office/drawing/2014/main" id="{65B53909-B12B-B046-9DF0-7A38C34A723D}"/>
              </a:ext>
            </a:extLst>
          </p:cNvPr>
          <p:cNvSpPr txBox="1"/>
          <p:nvPr userDrawn="1"/>
        </p:nvSpPr>
        <p:spPr>
          <a:xfrm>
            <a:off x="3550677" y="1025455"/>
            <a:ext cx="2009104" cy="260392"/>
          </a:xfrm>
          <a:prstGeom prst="rect">
            <a:avLst/>
          </a:prstGeom>
          <a:noFill/>
        </p:spPr>
        <p:txBody>
          <a:bodyPr wrap="square" rtlCol="0">
            <a:spAutoFit/>
          </a:bodyPr>
          <a:lstStyle/>
          <a:p>
            <a:r>
              <a:rPr lang="en-US">
                <a:solidFill>
                  <a:schemeClr val="tx1">
                    <a:lumMod val="75000"/>
                    <a:lumOff val="25000"/>
                  </a:schemeClr>
                </a:solidFill>
              </a:rPr>
              <a:t>In partnership with</a:t>
            </a:r>
          </a:p>
        </p:txBody>
      </p:sp>
    </p:spTree>
    <p:extLst>
      <p:ext uri="{BB962C8B-B14F-4D97-AF65-F5344CB8AC3E}">
        <p14:creationId xmlns:p14="http://schemas.microsoft.com/office/powerpoint/2010/main" val="3961348970"/>
      </p:ext>
    </p:extLst>
  </p:cSld>
  <p:clrMapOvr>
    <a:masterClrMapping/>
  </p:clrMapOvr>
  <p:extLst>
    <p:ext uri="{DCECCB84-F9BA-43D5-87BE-67443E8EF086}">
      <p15:sldGuideLst xmlns:p15="http://schemas.microsoft.com/office/powerpoint/2012/main">
        <p15:guide id="1" orient="horz" pos="3761" userDrawn="1">
          <p15:clr>
            <a:srgbClr val="FBAE40"/>
          </p15:clr>
        </p15:guide>
        <p15:guide id="2" pos="667"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991781" y="1681195"/>
            <a:ext cx="10192684" cy="1864341"/>
            <a:chOff x="743837" y="1344834"/>
            <a:chExt cx="7644513" cy="1864341"/>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590381"/>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6341381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ck Representation Cove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5516880" y="3152488"/>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92"/>
          </a:p>
        </p:txBody>
      </p:sp>
      <p:pic>
        <p:nvPicPr>
          <p:cNvPr id="3" name="Picture 2" descr="Text&#10;&#10;Description automatically generated">
            <a:extLst>
              <a:ext uri="{FF2B5EF4-FFF2-40B4-BE49-F238E27FC236}">
                <a16:creationId xmlns:a16="http://schemas.microsoft.com/office/drawing/2014/main" id="{D31A7922-8046-4B70-8C15-76C9E172EC34}"/>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07533" y="2406353"/>
            <a:ext cx="6635408" cy="949474"/>
          </a:xfrm>
          <a:prstGeom prst="rect">
            <a:avLst/>
          </a:prstGeom>
        </p:spPr>
      </p:pic>
    </p:spTree>
    <p:extLst>
      <p:ext uri="{BB962C8B-B14F-4D97-AF65-F5344CB8AC3E}">
        <p14:creationId xmlns:p14="http://schemas.microsoft.com/office/powerpoint/2010/main" val="39112446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5516880" y="3152488"/>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92"/>
          </a:p>
        </p:txBody>
      </p:sp>
    </p:spTree>
    <p:extLst>
      <p:ext uri="{BB962C8B-B14F-4D97-AF65-F5344CB8AC3E}">
        <p14:creationId xmlns:p14="http://schemas.microsoft.com/office/powerpoint/2010/main" val="10586996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38151"/>
            <a:ext cx="10960100"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712429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670985" y="2930435"/>
            <a:ext cx="10850032"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670985" y="512764"/>
            <a:ext cx="10850032"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1007535" y="1037017"/>
            <a:ext cx="10176932"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1007535" y="3445623"/>
            <a:ext cx="10176932"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1007534" y="512764"/>
            <a:ext cx="10176933"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1007532" y="2930435"/>
            <a:ext cx="10176933"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3467652532"/>
      </p:ext>
    </p:extLst>
  </p:cSld>
  <p:clrMapOvr>
    <a:masterClrMapping/>
  </p:clrMapOvr>
  <p:extLst>
    <p:ext uri="{DCECCB84-F9BA-43D5-87BE-67443E8EF086}">
      <p15:sldGuideLst xmlns:p15="http://schemas.microsoft.com/office/powerpoint/2012/main">
        <p15:guide id="1" orient="horz" pos="640">
          <p15:clr>
            <a:srgbClr val="F26B43"/>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5516880" y="3152488"/>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92"/>
          </a:p>
        </p:txBody>
      </p:sp>
    </p:spTree>
    <p:extLst>
      <p:ext uri="{BB962C8B-B14F-4D97-AF65-F5344CB8AC3E}">
        <p14:creationId xmlns:p14="http://schemas.microsoft.com/office/powerpoint/2010/main" val="1855304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23.xml"/><Relationship Id="rId7" Type="http://schemas.openxmlformats.org/officeDocument/2006/relationships/theme" Target="../theme/theme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CDB12B0-9388-704E-9FFC-206F7F5BA950}"/>
              </a:ext>
            </a:extLst>
          </p:cNvPr>
          <p:cNvSpPr/>
          <p:nvPr userDrawn="1"/>
        </p:nvSpPr>
        <p:spPr>
          <a:xfrm>
            <a:off x="0" y="0"/>
            <a:ext cx="12192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Slide Number Placeholder 5">
            <a:extLst>
              <a:ext uri="{FF2B5EF4-FFF2-40B4-BE49-F238E27FC236}">
                <a16:creationId xmlns:a16="http://schemas.microsoft.com/office/drawing/2014/main" id="{6128B840-CA4D-5F46-A3F3-09E93E0FC8A4}"/>
              </a:ext>
            </a:extLst>
          </p:cNvPr>
          <p:cNvSpPr txBox="1">
            <a:spLocks/>
          </p:cNvSpPr>
          <p:nvPr userDrawn="1"/>
        </p:nvSpPr>
        <p:spPr>
          <a:xfrm>
            <a:off x="8911411" y="6271870"/>
            <a:ext cx="2742815" cy="364848"/>
          </a:xfrm>
          <a:prstGeom prst="rect">
            <a:avLst/>
          </a:prstGeom>
        </p:spPr>
        <p:txBody>
          <a:bodyPr vert="horz" lIns="0" tIns="0" rIns="0" bIns="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554492" rtl="0" eaLnBrk="1" fontAlgn="auto" latinLnBrk="0" hangingPunct="1">
              <a:lnSpc>
                <a:spcPct val="100000"/>
              </a:lnSpc>
              <a:spcBef>
                <a:spcPts val="0"/>
              </a:spcBef>
              <a:spcAft>
                <a:spcPts val="0"/>
              </a:spcAft>
              <a:buClrTx/>
              <a:buSzTx/>
              <a:buFontTx/>
              <a:buNone/>
              <a:tabLst/>
              <a:defRPr/>
            </a:pPr>
            <a:fld id="{B7698CD6-5377-DD4D-BBCB-AAA31DEF24EE}" type="slidenum">
              <a:rPr kumimoji="0" lang="en-US" sz="1400" b="1" i="0" u="none" strike="noStrike" kern="1200" cap="none" spc="0" normalizeH="0" baseline="0" noProof="0" smtClean="0">
                <a:ln>
                  <a:noFill/>
                </a:ln>
                <a:solidFill>
                  <a:schemeClr val="accent5"/>
                </a:solidFill>
                <a:effectLst/>
                <a:uLnTx/>
                <a:uFillTx/>
                <a:latin typeface="Arial Black" panose="020B0604020202020204" pitchFamily="34" charset="0"/>
                <a:ea typeface="+mn-ea"/>
                <a:cs typeface="Arial Black" panose="020B0604020202020204" pitchFamily="34" charset="0"/>
              </a:rPr>
              <a:pPr marL="0" marR="0" lvl="0" indent="0" algn="r" defTabSz="554492" rtl="0" eaLnBrk="1" fontAlgn="auto" latinLnBrk="0" hangingPunct="1">
                <a:lnSpc>
                  <a:spcPct val="100000"/>
                </a:lnSpc>
                <a:spcBef>
                  <a:spcPts val="0"/>
                </a:spcBef>
                <a:spcAft>
                  <a:spcPts val="0"/>
                </a:spcAft>
                <a:buClrTx/>
                <a:buSzTx/>
                <a:buFontTx/>
                <a:buNone/>
                <a:tabLst/>
                <a:defRPr/>
              </a:pPr>
              <a:t>‹#›</a:t>
            </a:fld>
            <a:endParaRPr kumimoji="0" lang="en-US" sz="2335" b="1" i="0" u="none" strike="noStrike" kern="1200" cap="none" spc="0" normalizeH="0" baseline="0" noProof="0">
              <a:ln>
                <a:noFill/>
              </a:ln>
              <a:solidFill>
                <a:schemeClr val="accent5"/>
              </a:solidFill>
              <a:effectLst/>
              <a:uLnTx/>
              <a:uFillTx/>
              <a:latin typeface="Arial Black" panose="020B0604020202020204" pitchFamily="34" charset="0"/>
              <a:ea typeface="+mn-ea"/>
              <a:cs typeface="Arial Black" panose="020B0604020202020204" pitchFamily="34" charset="0"/>
            </a:endParaRPr>
          </a:p>
        </p:txBody>
      </p:sp>
      <p:grpSp>
        <p:nvGrpSpPr>
          <p:cNvPr id="11" name="Group 10">
            <a:extLst>
              <a:ext uri="{FF2B5EF4-FFF2-40B4-BE49-F238E27FC236}">
                <a16:creationId xmlns:a16="http://schemas.microsoft.com/office/drawing/2014/main" id="{E9E1BF3C-B092-5048-9259-889A6F3DB511}"/>
              </a:ext>
            </a:extLst>
          </p:cNvPr>
          <p:cNvGrpSpPr/>
          <p:nvPr userDrawn="1"/>
        </p:nvGrpSpPr>
        <p:grpSpPr>
          <a:xfrm>
            <a:off x="0" y="6636718"/>
            <a:ext cx="12192000" cy="221282"/>
            <a:chOff x="0" y="6636718"/>
            <a:chExt cx="12192000" cy="221282"/>
          </a:xfrm>
        </p:grpSpPr>
        <p:sp>
          <p:nvSpPr>
            <p:cNvPr id="2" name="Rectangle 1">
              <a:extLst>
                <a:ext uri="{FF2B5EF4-FFF2-40B4-BE49-F238E27FC236}">
                  <a16:creationId xmlns:a16="http://schemas.microsoft.com/office/drawing/2014/main" id="{F64A9702-24D9-8B4D-899C-7CADF51FBD41}"/>
                </a:ext>
              </a:extLst>
            </p:cNvPr>
            <p:cNvSpPr/>
            <p:nvPr userDrawn="1"/>
          </p:nvSpPr>
          <p:spPr>
            <a:xfrm>
              <a:off x="0" y="6636718"/>
              <a:ext cx="2032000" cy="221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4F25F39C-1E6A-2447-94CC-488FD38E0560}"/>
                </a:ext>
              </a:extLst>
            </p:cNvPr>
            <p:cNvSpPr/>
            <p:nvPr userDrawn="1"/>
          </p:nvSpPr>
          <p:spPr>
            <a:xfrm>
              <a:off x="2032000" y="6636718"/>
              <a:ext cx="2032000" cy="221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5" name="Rectangle 4">
              <a:extLst>
                <a:ext uri="{FF2B5EF4-FFF2-40B4-BE49-F238E27FC236}">
                  <a16:creationId xmlns:a16="http://schemas.microsoft.com/office/drawing/2014/main" id="{777F7FFD-D933-1F48-8D96-8CBEB7D394F7}"/>
                </a:ext>
              </a:extLst>
            </p:cNvPr>
            <p:cNvSpPr/>
            <p:nvPr userDrawn="1"/>
          </p:nvSpPr>
          <p:spPr>
            <a:xfrm>
              <a:off x="4064000" y="6636718"/>
              <a:ext cx="2032000" cy="221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D166030-881C-664E-B45B-F9FF03DF65FB}"/>
                </a:ext>
              </a:extLst>
            </p:cNvPr>
            <p:cNvSpPr/>
            <p:nvPr userDrawn="1"/>
          </p:nvSpPr>
          <p:spPr>
            <a:xfrm>
              <a:off x="6096000" y="6636718"/>
              <a:ext cx="2032000" cy="2212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1C8BDB5-263E-D54A-B9D3-65DFA71C82E7}"/>
                </a:ext>
              </a:extLst>
            </p:cNvPr>
            <p:cNvSpPr/>
            <p:nvPr userDrawn="1"/>
          </p:nvSpPr>
          <p:spPr>
            <a:xfrm>
              <a:off x="8128000" y="6636718"/>
              <a:ext cx="2032000" cy="22128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F983DC3-F396-1344-8BF6-060611D473A8}"/>
                </a:ext>
              </a:extLst>
            </p:cNvPr>
            <p:cNvSpPr/>
            <p:nvPr userDrawn="1"/>
          </p:nvSpPr>
          <p:spPr>
            <a:xfrm>
              <a:off x="10160000" y="6636718"/>
              <a:ext cx="2032000" cy="22128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38766779"/>
      </p:ext>
    </p:extLst>
  </p:cSld>
  <p:clrMap bg1="lt1" tx1="dk1" bg2="lt2" tx2="dk2" accent1="accent1" accent2="accent2" accent3="accent3" accent4="accent4" accent5="accent5" accent6="accent6" hlink="hlink" folHlink="folHlink"/>
  <p:sldLayoutIdLst>
    <p:sldLayoutId id="2147483669" r:id="rId1"/>
    <p:sldLayoutId id="2147483719" r:id="rId2"/>
    <p:sldLayoutId id="2147483692" r:id="rId3"/>
    <p:sldLayoutId id="2147483699" r:id="rId4"/>
    <p:sldLayoutId id="2147483713" r:id="rId5"/>
    <p:sldLayoutId id="2147483714" r:id="rId6"/>
    <p:sldLayoutId id="2147483715" r:id="rId7"/>
    <p:sldLayoutId id="2147483682" r:id="rId8"/>
    <p:sldLayoutId id="2147483703" r:id="rId9"/>
    <p:sldLayoutId id="2147483706" r:id="rId10"/>
    <p:sldLayoutId id="2147483717" r:id="rId11"/>
    <p:sldLayoutId id="2147483689" r:id="rId12"/>
    <p:sldLayoutId id="2147483716" r:id="rId13"/>
    <p:sldLayoutId id="2147483712" r:id="rId14"/>
    <p:sldLayoutId id="2147483694" r:id="rId15"/>
    <p:sldLayoutId id="2147483707" r:id="rId16"/>
    <p:sldLayoutId id="2147483718" r:id="rId17"/>
    <p:sldLayoutId id="2147483701" r:id="rId18"/>
    <p:sldLayoutId id="2147483704" r:id="rId19"/>
    <p:sldLayoutId id="2147483684" r:id="rId20"/>
  </p:sldLayoutIdLst>
  <p:txStyles>
    <p:titleStyle>
      <a:lvl1pPr>
        <a:defRPr>
          <a:latin typeface="+mj-lt"/>
          <a:ea typeface="+mj-ea"/>
          <a:cs typeface="+mj-cs"/>
        </a:defRPr>
      </a:lvl1pPr>
    </p:titleStyle>
    <p:bodyStyle>
      <a:lvl1pPr marL="0">
        <a:defRPr>
          <a:latin typeface="+mn-lt"/>
          <a:ea typeface="+mn-ea"/>
          <a:cs typeface="+mn-cs"/>
        </a:defRPr>
      </a:lvl1pPr>
      <a:lvl2pPr marL="277246">
        <a:defRPr>
          <a:latin typeface="+mn-lt"/>
          <a:ea typeface="+mn-ea"/>
          <a:cs typeface="+mn-cs"/>
        </a:defRPr>
      </a:lvl2pPr>
      <a:lvl3pPr marL="554492">
        <a:defRPr>
          <a:latin typeface="+mn-lt"/>
          <a:ea typeface="+mn-ea"/>
          <a:cs typeface="+mn-cs"/>
        </a:defRPr>
      </a:lvl3pPr>
      <a:lvl4pPr marL="831738">
        <a:defRPr>
          <a:latin typeface="+mn-lt"/>
          <a:ea typeface="+mn-ea"/>
          <a:cs typeface="+mn-cs"/>
        </a:defRPr>
      </a:lvl4pPr>
      <a:lvl5pPr marL="1108984">
        <a:defRPr>
          <a:latin typeface="+mn-lt"/>
          <a:ea typeface="+mn-ea"/>
          <a:cs typeface="+mn-cs"/>
        </a:defRPr>
      </a:lvl5pPr>
      <a:lvl6pPr marL="1386230">
        <a:defRPr>
          <a:latin typeface="+mn-lt"/>
          <a:ea typeface="+mn-ea"/>
          <a:cs typeface="+mn-cs"/>
        </a:defRPr>
      </a:lvl6pPr>
      <a:lvl7pPr marL="1663476">
        <a:defRPr>
          <a:latin typeface="+mn-lt"/>
          <a:ea typeface="+mn-ea"/>
          <a:cs typeface="+mn-cs"/>
        </a:defRPr>
      </a:lvl7pPr>
      <a:lvl8pPr marL="1940723">
        <a:defRPr>
          <a:latin typeface="+mn-lt"/>
          <a:ea typeface="+mn-ea"/>
          <a:cs typeface="+mn-cs"/>
        </a:defRPr>
      </a:lvl8pPr>
      <a:lvl9pPr marL="2217969">
        <a:defRPr>
          <a:latin typeface="+mn-lt"/>
          <a:ea typeface="+mn-ea"/>
          <a:cs typeface="+mn-cs"/>
        </a:defRPr>
      </a:lvl9pPr>
    </p:bodyStyle>
    <p:otherStyle>
      <a:lvl1pPr marL="0">
        <a:defRPr>
          <a:latin typeface="+mn-lt"/>
          <a:ea typeface="+mn-ea"/>
          <a:cs typeface="+mn-cs"/>
        </a:defRPr>
      </a:lvl1pPr>
      <a:lvl2pPr marL="277246">
        <a:defRPr>
          <a:latin typeface="+mn-lt"/>
          <a:ea typeface="+mn-ea"/>
          <a:cs typeface="+mn-cs"/>
        </a:defRPr>
      </a:lvl2pPr>
      <a:lvl3pPr marL="554492">
        <a:defRPr>
          <a:latin typeface="+mn-lt"/>
          <a:ea typeface="+mn-ea"/>
          <a:cs typeface="+mn-cs"/>
        </a:defRPr>
      </a:lvl3pPr>
      <a:lvl4pPr marL="831738">
        <a:defRPr>
          <a:latin typeface="+mn-lt"/>
          <a:ea typeface="+mn-ea"/>
          <a:cs typeface="+mn-cs"/>
        </a:defRPr>
      </a:lvl4pPr>
      <a:lvl5pPr marL="1108984">
        <a:defRPr>
          <a:latin typeface="+mn-lt"/>
          <a:ea typeface="+mn-ea"/>
          <a:cs typeface="+mn-cs"/>
        </a:defRPr>
      </a:lvl5pPr>
      <a:lvl6pPr marL="1386230">
        <a:defRPr>
          <a:latin typeface="+mn-lt"/>
          <a:ea typeface="+mn-ea"/>
          <a:cs typeface="+mn-cs"/>
        </a:defRPr>
      </a:lvl6pPr>
      <a:lvl7pPr marL="1663476">
        <a:defRPr>
          <a:latin typeface="+mn-lt"/>
          <a:ea typeface="+mn-ea"/>
          <a:cs typeface="+mn-cs"/>
        </a:defRPr>
      </a:lvl7pPr>
      <a:lvl8pPr marL="1940723">
        <a:defRPr>
          <a:latin typeface="+mn-lt"/>
          <a:ea typeface="+mn-ea"/>
          <a:cs typeface="+mn-cs"/>
        </a:defRPr>
      </a:lvl8pPr>
      <a:lvl9pPr marL="2217969">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2994" y="695325"/>
            <a:ext cx="10886013"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652994" y="1957387"/>
            <a:ext cx="10886013"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5632470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9.xml"/><Relationship Id="rId1" Type="http://schemas.openxmlformats.org/officeDocument/2006/relationships/video" Target="https://www.youtube.com/embed/HOoASAnYvKc?feature=oembed"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10.xml"/><Relationship Id="rId6" Type="http://schemas.openxmlformats.org/officeDocument/2006/relationships/image" Target="../media/image17.svg"/><Relationship Id="rId5" Type="http://schemas.openxmlformats.org/officeDocument/2006/relationships/image" Target="../media/image18.png"/><Relationship Id="rId4" Type="http://schemas.openxmlformats.org/officeDocument/2006/relationships/image" Target="../media/image15.svg"/></Relationships>
</file>

<file path=ppt/slides/_rels/slide6.xml.rels><?xml version="1.0" encoding="UTF-8" standalone="yes"?>
<Relationships xmlns="http://schemas.openxmlformats.org/package/2006/relationships"><Relationship Id="rId3" Type="http://schemas.openxmlformats.org/officeDocument/2006/relationships/image" Target="../media/image15.svg"/><Relationship Id="rId7" Type="http://schemas.openxmlformats.org/officeDocument/2006/relationships/image" Target="../media/image21.jpeg"/><Relationship Id="rId2" Type="http://schemas.openxmlformats.org/officeDocument/2006/relationships/image" Target="../media/image17.png"/><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17.sv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5.svg"/><Relationship Id="rId7" Type="http://schemas.openxmlformats.org/officeDocument/2006/relationships/image" Target="../media/image23.png"/><Relationship Id="rId2" Type="http://schemas.openxmlformats.org/officeDocument/2006/relationships/image" Target="../media/image17.png"/><Relationship Id="rId1" Type="http://schemas.openxmlformats.org/officeDocument/2006/relationships/slideLayout" Target="../slideLayouts/slideLayout10.xml"/><Relationship Id="rId6" Type="http://schemas.openxmlformats.org/officeDocument/2006/relationships/image" Target="../media/image22.jpeg"/><Relationship Id="rId5" Type="http://schemas.openxmlformats.org/officeDocument/2006/relationships/image" Target="../media/image17.sv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5.svg"/><Relationship Id="rId7" Type="http://schemas.openxmlformats.org/officeDocument/2006/relationships/image" Target="../media/image24.jpeg"/><Relationship Id="rId2" Type="http://schemas.openxmlformats.org/officeDocument/2006/relationships/image" Target="../media/image17.png"/><Relationship Id="rId1" Type="http://schemas.openxmlformats.org/officeDocument/2006/relationships/slideLayout" Target="../slideLayouts/slideLayout10.xml"/><Relationship Id="rId6" Type="http://schemas.openxmlformats.org/officeDocument/2006/relationships/image" Target="../media/image23.png"/><Relationship Id="rId5" Type="http://schemas.openxmlformats.org/officeDocument/2006/relationships/image" Target="../media/image17.sv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5.svg"/><Relationship Id="rId7" Type="http://schemas.openxmlformats.org/officeDocument/2006/relationships/image" Target="../media/image26.jpeg"/><Relationship Id="rId2" Type="http://schemas.openxmlformats.org/officeDocument/2006/relationships/image" Target="../media/image17.png"/><Relationship Id="rId1" Type="http://schemas.openxmlformats.org/officeDocument/2006/relationships/slideLayout" Target="../slideLayouts/slideLayout10.xml"/><Relationship Id="rId6" Type="http://schemas.openxmlformats.org/officeDocument/2006/relationships/image" Target="../media/image25.png"/><Relationship Id="rId5" Type="http://schemas.openxmlformats.org/officeDocument/2006/relationships/image" Target="../media/image17.sv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5.svg"/><Relationship Id="rId7"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10.xml"/><Relationship Id="rId6" Type="http://schemas.openxmlformats.org/officeDocument/2006/relationships/image" Target="../media/image25.png"/><Relationship Id="rId5" Type="http://schemas.openxmlformats.org/officeDocument/2006/relationships/image" Target="../media/image17.sv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50247-4132-FD4D-9B5D-B44BA9AD56C2}"/>
              </a:ext>
            </a:extLst>
          </p:cNvPr>
          <p:cNvSpPr>
            <a:spLocks noGrp="1"/>
          </p:cNvSpPr>
          <p:nvPr>
            <p:ph type="body" sz="quarter" idx="15"/>
          </p:nvPr>
        </p:nvSpPr>
        <p:spPr>
          <a:xfrm>
            <a:off x="654911" y="2263554"/>
            <a:ext cx="5820201" cy="1299778"/>
          </a:xfrm>
        </p:spPr>
        <p:txBody>
          <a:bodyPr/>
          <a:lstStyle/>
          <a:p>
            <a:r>
              <a:rPr lang="en-US" dirty="0"/>
              <a:t>Celebrating our unique strengths and differences</a:t>
            </a:r>
          </a:p>
        </p:txBody>
      </p:sp>
    </p:spTree>
    <p:extLst>
      <p:ext uri="{BB962C8B-B14F-4D97-AF65-F5344CB8AC3E}">
        <p14:creationId xmlns:p14="http://schemas.microsoft.com/office/powerpoint/2010/main" val="42554183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1981199" y="464029"/>
            <a:ext cx="8220075" cy="994306"/>
          </a:xfrm>
        </p:spPr>
        <p:txBody>
          <a:bodyPr/>
          <a:lstStyle/>
          <a:p>
            <a:r>
              <a:rPr lang="en-US" dirty="0">
                <a:latin typeface="+mn-lt"/>
              </a:rPr>
              <a:t>What Is Neurodiversity?</a:t>
            </a:r>
            <a:endParaRPr lang="en-GB" dirty="0">
              <a:latin typeface="+mn-lt"/>
            </a:endParaRPr>
          </a:p>
        </p:txBody>
      </p:sp>
      <p:sp>
        <p:nvSpPr>
          <p:cNvPr id="5" name="Text"/>
          <p:cNvSpPr/>
          <p:nvPr/>
        </p:nvSpPr>
        <p:spPr>
          <a:xfrm>
            <a:off x="2534295" y="1513946"/>
            <a:ext cx="5587276" cy="1107996"/>
          </a:xfrm>
          <a:prstGeom prst="rect">
            <a:avLst/>
          </a:prstGeom>
        </p:spPr>
        <p:txBody>
          <a:bodyPr wrap="square" lIns="0" tIns="0" rIns="0" bIns="0">
            <a:spAutoFit/>
          </a:bodyPr>
          <a:lstStyle/>
          <a:p>
            <a:pPr defTabSz="914400"/>
            <a:r>
              <a:rPr lang="en-GB" sz="1800" dirty="0">
                <a:solidFill>
                  <a:srgbClr val="1C1C1C"/>
                </a:solidFill>
                <a:latin typeface="Twinkl"/>
              </a:rPr>
              <a:t>Neurodiversity is a word used to describe how all people think and see the world in different ways. Just like how we all have different favourite colours or foods, our brains work in unique ways too.</a:t>
            </a:r>
          </a:p>
        </p:txBody>
      </p:sp>
      <p:sp>
        <p:nvSpPr>
          <p:cNvPr id="6" name="Text"/>
          <p:cNvSpPr/>
          <p:nvPr/>
        </p:nvSpPr>
        <p:spPr>
          <a:xfrm>
            <a:off x="2534295" y="3129739"/>
            <a:ext cx="5587277" cy="1384995"/>
          </a:xfrm>
          <a:prstGeom prst="rect">
            <a:avLst/>
          </a:prstGeom>
        </p:spPr>
        <p:txBody>
          <a:bodyPr wrap="square" lIns="0" tIns="0" rIns="0" bIns="0">
            <a:spAutoFit/>
          </a:bodyPr>
          <a:lstStyle/>
          <a:p>
            <a:pPr defTabSz="914400"/>
            <a:r>
              <a:rPr lang="en-GB" sz="1800" dirty="0">
                <a:solidFill>
                  <a:srgbClr val="1C1C1C"/>
                </a:solidFill>
                <a:latin typeface="Twinkl"/>
              </a:rPr>
              <a:t>Some people have </a:t>
            </a:r>
            <a:r>
              <a:rPr lang="en-GB" sz="1800" dirty="0" err="1">
                <a:solidFill>
                  <a:srgbClr val="1C1C1C"/>
                </a:solidFill>
                <a:latin typeface="Twinkl"/>
              </a:rPr>
              <a:t>neurodiversities</a:t>
            </a:r>
            <a:r>
              <a:rPr lang="en-GB" sz="1800" dirty="0">
                <a:solidFill>
                  <a:srgbClr val="1C1C1C"/>
                </a:solidFill>
                <a:latin typeface="Twinkl"/>
              </a:rPr>
              <a:t> that doctors can diagnose, like Autism, dyslexia or ADHD (Attention Deficit Hyperactivity Disorder). But not everyone who thinks differently gets a diagnosis and some people with a diagnosis might not talk about it.</a:t>
            </a:r>
          </a:p>
        </p:txBody>
      </p:sp>
      <p:sp>
        <p:nvSpPr>
          <p:cNvPr id="7" name="Text"/>
          <p:cNvSpPr/>
          <p:nvPr/>
        </p:nvSpPr>
        <p:spPr>
          <a:xfrm>
            <a:off x="2534294" y="4984829"/>
            <a:ext cx="5587277" cy="1107996"/>
          </a:xfrm>
          <a:prstGeom prst="rect">
            <a:avLst/>
          </a:prstGeom>
        </p:spPr>
        <p:txBody>
          <a:bodyPr wrap="square" lIns="0" tIns="0" rIns="0" bIns="0">
            <a:spAutoFit/>
          </a:bodyPr>
          <a:lstStyle/>
          <a:p>
            <a:pPr defTabSz="914400"/>
            <a:r>
              <a:rPr lang="en-GB" sz="1800" dirty="0">
                <a:solidFill>
                  <a:srgbClr val="1C1C1C"/>
                </a:solidFill>
                <a:latin typeface="Twinkl"/>
              </a:rPr>
              <a:t>Even though some things may be harder for people who are neurodivergent, they also have strengths that make them special, allowing them to see the world in their own unique way.</a:t>
            </a:r>
          </a:p>
        </p:txBody>
      </p:sp>
      <p:sp>
        <p:nvSpPr>
          <p:cNvPr id="2" name="Rounded Rectangle 1"/>
          <p:cNvSpPr/>
          <p:nvPr/>
        </p:nvSpPr>
        <p:spPr>
          <a:xfrm>
            <a:off x="2279650" y="1486141"/>
            <a:ext cx="158750" cy="1163607"/>
          </a:xfrm>
          <a:prstGeom prst="roundRect">
            <a:avLst>
              <a:gd name="adj" fmla="val 50000"/>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latin typeface="Twinkl"/>
            </a:endParaRPr>
          </a:p>
        </p:txBody>
      </p:sp>
      <p:sp>
        <p:nvSpPr>
          <p:cNvPr id="8" name="Rounded Rectangle 7"/>
          <p:cNvSpPr/>
          <p:nvPr/>
        </p:nvSpPr>
        <p:spPr>
          <a:xfrm>
            <a:off x="2282945" y="3129739"/>
            <a:ext cx="143880" cy="1384995"/>
          </a:xfrm>
          <a:prstGeom prst="roundRect">
            <a:avLst>
              <a:gd name="adj" fmla="val 50000"/>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latin typeface="Twinkl"/>
            </a:endParaRPr>
          </a:p>
        </p:txBody>
      </p:sp>
      <p:sp>
        <p:nvSpPr>
          <p:cNvPr id="9" name="Rounded Rectangle 8"/>
          <p:cNvSpPr/>
          <p:nvPr/>
        </p:nvSpPr>
        <p:spPr>
          <a:xfrm>
            <a:off x="2282945" y="4994725"/>
            <a:ext cx="143880" cy="1098101"/>
          </a:xfrm>
          <a:prstGeom prst="roundRect">
            <a:avLst>
              <a:gd name="adj" fmla="val 50000"/>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a:solidFill>
                <a:prstClr val="white"/>
              </a:solidFill>
              <a:latin typeface="Twink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44720" y="1671726"/>
            <a:ext cx="3721422" cy="4764324"/>
          </a:xfrm>
          <a:prstGeom prst="rect">
            <a:avLst/>
          </a:prstGeom>
        </p:spPr>
      </p:pic>
    </p:spTree>
    <p:extLst>
      <p:ext uri="{BB962C8B-B14F-4D97-AF65-F5344CB8AC3E}">
        <p14:creationId xmlns:p14="http://schemas.microsoft.com/office/powerpoint/2010/main" val="4244943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42"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outHorizontal)">
                                      <p:cBhvr>
                                        <p:cTn id="15" dur="500"/>
                                        <p:tgtEl>
                                          <p:spTgt spid="8"/>
                                        </p:tgtEl>
                                      </p:cBhvr>
                                    </p:animEffect>
                                  </p:childTnLst>
                                </p:cTn>
                              </p:par>
                              <p:par>
                                <p:cTn id="16" presetID="16" presetClass="entr" presetSubtype="4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Horizont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42"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outHorizontal)">
                                      <p:cBhvr>
                                        <p:cTn id="23" dur="500"/>
                                        <p:tgtEl>
                                          <p:spTgt spid="9"/>
                                        </p:tgtEl>
                                      </p:cBhvr>
                                    </p:animEffect>
                                  </p:childTnLst>
                                </p:cTn>
                              </p:par>
                              <p:par>
                                <p:cTn id="24" presetID="16" presetClass="entr" presetSubtype="4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outHorizont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2" grpId="0" animBg="1"/>
      <p:bldP spid="8"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01A7C579-A1A9-F1B0-7191-DB545AA3C5C1}"/>
              </a:ext>
            </a:extLst>
          </p:cNvPr>
          <p:cNvSpPr>
            <a:spLocks noGrp="1"/>
          </p:cNvSpPr>
          <p:nvPr>
            <p:ph type="body" sz="quarter" idx="27"/>
          </p:nvPr>
        </p:nvSpPr>
        <p:spPr>
          <a:xfrm>
            <a:off x="500084" y="300528"/>
            <a:ext cx="10201623" cy="829989"/>
          </a:xfrm>
        </p:spPr>
        <p:txBody>
          <a:bodyPr/>
          <a:lstStyle/>
          <a:p>
            <a:r>
              <a:rPr lang="en-GB"/>
              <a:t>What is Neurodiversity? </a:t>
            </a:r>
          </a:p>
        </p:txBody>
      </p:sp>
      <p:pic>
        <p:nvPicPr>
          <p:cNvPr id="6" name="Online Media 5" title="What is Neurodiversity:  A Video for Children">
            <a:hlinkClick r:id="" action="ppaction://media"/>
            <a:extLst>
              <a:ext uri="{FF2B5EF4-FFF2-40B4-BE49-F238E27FC236}">
                <a16:creationId xmlns:a16="http://schemas.microsoft.com/office/drawing/2014/main" id="{24B55CF4-32C8-016C-73FB-DF0D4584FB3B}"/>
              </a:ext>
            </a:extLst>
          </p:cNvPr>
          <p:cNvPicPr>
            <a:picLocks noRot="1" noChangeAspect="1"/>
          </p:cNvPicPr>
          <p:nvPr>
            <a:videoFile r:link="rId1"/>
          </p:nvPr>
        </p:nvPicPr>
        <p:blipFill>
          <a:blip r:embed="rId3"/>
          <a:stretch>
            <a:fillRect/>
          </a:stretch>
        </p:blipFill>
        <p:spPr>
          <a:xfrm>
            <a:off x="551382" y="1030034"/>
            <a:ext cx="8725750" cy="4927704"/>
          </a:xfrm>
          <a:prstGeom prst="rect">
            <a:avLst/>
          </a:prstGeom>
        </p:spPr>
      </p:pic>
      <p:sp>
        <p:nvSpPr>
          <p:cNvPr id="2" name="Text Placeholder 2">
            <a:extLst>
              <a:ext uri="{FF2B5EF4-FFF2-40B4-BE49-F238E27FC236}">
                <a16:creationId xmlns:a16="http://schemas.microsoft.com/office/drawing/2014/main" id="{F459528A-5462-54B2-3643-88474F1F60B6}"/>
              </a:ext>
            </a:extLst>
          </p:cNvPr>
          <p:cNvSpPr txBox="1">
            <a:spLocks/>
          </p:cNvSpPr>
          <p:nvPr/>
        </p:nvSpPr>
        <p:spPr>
          <a:xfrm>
            <a:off x="549183" y="6093682"/>
            <a:ext cx="6307034" cy="660065"/>
          </a:xfrm>
          <a:prstGeom prst="rect">
            <a:avLst/>
          </a:prstGeom>
        </p:spPr>
        <p:txBody>
          <a:bodyPr lIns="0" tIns="0" rIns="0" bIns="0" anchor="t"/>
          <a:lstStyle>
            <a:lvl1pPr marL="0">
              <a:defRPr>
                <a:latin typeface="+mn-lt"/>
                <a:ea typeface="+mn-ea"/>
                <a:cs typeface="+mn-cs"/>
              </a:defRPr>
            </a:lvl1pPr>
            <a:lvl2pPr marL="277246">
              <a:defRPr>
                <a:latin typeface="+mn-lt"/>
                <a:ea typeface="+mn-ea"/>
                <a:cs typeface="+mn-cs"/>
              </a:defRPr>
            </a:lvl2pPr>
            <a:lvl3pPr marL="554492">
              <a:defRPr>
                <a:latin typeface="+mn-lt"/>
                <a:ea typeface="+mn-ea"/>
                <a:cs typeface="+mn-cs"/>
              </a:defRPr>
            </a:lvl3pPr>
            <a:lvl4pPr marL="831738">
              <a:defRPr>
                <a:latin typeface="+mn-lt"/>
                <a:ea typeface="+mn-ea"/>
                <a:cs typeface="+mn-cs"/>
              </a:defRPr>
            </a:lvl4pPr>
            <a:lvl5pPr marL="1108984">
              <a:defRPr>
                <a:latin typeface="+mn-lt"/>
                <a:ea typeface="+mn-ea"/>
                <a:cs typeface="+mn-cs"/>
              </a:defRPr>
            </a:lvl5pPr>
            <a:lvl6pPr marL="1386230">
              <a:defRPr>
                <a:latin typeface="+mn-lt"/>
                <a:ea typeface="+mn-ea"/>
                <a:cs typeface="+mn-cs"/>
              </a:defRPr>
            </a:lvl6pPr>
            <a:lvl7pPr marL="1663476">
              <a:defRPr>
                <a:latin typeface="+mn-lt"/>
                <a:ea typeface="+mn-ea"/>
                <a:cs typeface="+mn-cs"/>
              </a:defRPr>
            </a:lvl7pPr>
            <a:lvl8pPr marL="1940723">
              <a:defRPr>
                <a:latin typeface="+mn-lt"/>
                <a:ea typeface="+mn-ea"/>
                <a:cs typeface="+mn-cs"/>
              </a:defRPr>
            </a:lvl8pPr>
            <a:lvl9pPr marL="2217969">
              <a:defRPr>
                <a:latin typeface="+mn-lt"/>
                <a:ea typeface="+mn-ea"/>
                <a:cs typeface="+mn-cs"/>
              </a:defRPr>
            </a:lvl9pPr>
          </a:lstStyle>
          <a:p>
            <a:pPr defTabSz="914400"/>
            <a:r>
              <a:rPr lang="en-US" sz="1200" kern="0" dirty="0">
                <a:solidFill>
                  <a:schemeClr val="tx1"/>
                </a:solidFill>
                <a:cs typeface="Arial"/>
              </a:rPr>
              <a:t>Video credit: Dr Tamara Glen Soles, PhD</a:t>
            </a:r>
          </a:p>
        </p:txBody>
      </p:sp>
    </p:spTree>
    <p:extLst>
      <p:ext uri="{BB962C8B-B14F-4D97-AF65-F5344CB8AC3E}">
        <p14:creationId xmlns:p14="http://schemas.microsoft.com/office/powerpoint/2010/main" val="321717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D4C1F81-742E-0A63-54BD-55B02DFB007A}"/>
              </a:ext>
            </a:extLst>
          </p:cNvPr>
          <p:cNvSpPr>
            <a:spLocks noGrp="1"/>
          </p:cNvSpPr>
          <p:nvPr>
            <p:ph type="body" sz="quarter" idx="23"/>
          </p:nvPr>
        </p:nvSpPr>
        <p:spPr>
          <a:xfrm>
            <a:off x="875536" y="1154806"/>
            <a:ext cx="10703320" cy="4361494"/>
          </a:xfrm>
        </p:spPr>
        <p:txBody>
          <a:bodyPr/>
          <a:lstStyle/>
          <a:p>
            <a:pPr marL="0" indent="0">
              <a:buNone/>
            </a:pPr>
            <a:endParaRPr lang="en-GB" sz="2400">
              <a:solidFill>
                <a:schemeClr val="tx1"/>
              </a:solidFill>
              <a:latin typeface="Glacial Indifference" pitchFamily="2" charset="0"/>
            </a:endParaRPr>
          </a:p>
          <a:p>
            <a:r>
              <a:rPr lang="en-GB" sz="2400">
                <a:solidFill>
                  <a:schemeClr val="tx1"/>
                </a:solidFill>
                <a:latin typeface="Glacial Indifference" pitchFamily="2" charset="0"/>
              </a:rPr>
              <a:t>Differences in the way our brains are wired means that you may find some things challenging that others find easy.  </a:t>
            </a:r>
          </a:p>
          <a:p>
            <a:endParaRPr lang="en-GB" sz="2400">
              <a:solidFill>
                <a:schemeClr val="tx1"/>
              </a:solidFill>
              <a:latin typeface="Glacial Indifference" pitchFamily="2" charset="0"/>
            </a:endParaRPr>
          </a:p>
          <a:p>
            <a:r>
              <a:rPr lang="en-GB" sz="2400">
                <a:solidFill>
                  <a:schemeClr val="tx1"/>
                </a:solidFill>
                <a:latin typeface="Glacial Indifference" pitchFamily="2" charset="0"/>
              </a:rPr>
              <a:t>You may also find things easy that other people find challenging.</a:t>
            </a:r>
          </a:p>
        </p:txBody>
      </p:sp>
      <p:sp>
        <p:nvSpPr>
          <p:cNvPr id="5" name="Rectangle: Rounded Corners 4">
            <a:extLst>
              <a:ext uri="{FF2B5EF4-FFF2-40B4-BE49-F238E27FC236}">
                <a16:creationId xmlns:a16="http://schemas.microsoft.com/office/drawing/2014/main" id="{95B2FBAC-468C-C911-52DE-27750444449E}"/>
              </a:ext>
            </a:extLst>
          </p:cNvPr>
          <p:cNvSpPr/>
          <p:nvPr/>
        </p:nvSpPr>
        <p:spPr>
          <a:xfrm>
            <a:off x="3059503" y="3871929"/>
            <a:ext cx="4171545" cy="564990"/>
          </a:xfrm>
          <a:prstGeom prst="roundRect">
            <a:avLst/>
          </a:prstGeom>
          <a:solidFill>
            <a:schemeClr val="accent3"/>
          </a:solidFill>
          <a:ln>
            <a:solidFill>
              <a:schemeClr val="accent3"/>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en-GB" sz="2400"/>
              <a:t>What are you really good at?</a:t>
            </a:r>
          </a:p>
        </p:txBody>
      </p:sp>
      <p:sp>
        <p:nvSpPr>
          <p:cNvPr id="6" name="Rectangle: Rounded Corners 5">
            <a:extLst>
              <a:ext uri="{FF2B5EF4-FFF2-40B4-BE49-F238E27FC236}">
                <a16:creationId xmlns:a16="http://schemas.microsoft.com/office/drawing/2014/main" id="{04BD5949-47D4-EDC3-CC6D-7E26E2C7916A}"/>
              </a:ext>
            </a:extLst>
          </p:cNvPr>
          <p:cNvSpPr/>
          <p:nvPr/>
        </p:nvSpPr>
        <p:spPr>
          <a:xfrm>
            <a:off x="6364357" y="5516300"/>
            <a:ext cx="3734565" cy="564990"/>
          </a:xfrm>
          <a:prstGeom prst="roundRect">
            <a:avLst/>
          </a:prstGeom>
          <a:solidFill>
            <a:schemeClr val="accent4"/>
          </a:solidFill>
          <a:ln>
            <a:solidFill>
              <a:schemeClr val="accent4"/>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en-GB" sz="2400"/>
              <a:t>What do you find difficult?</a:t>
            </a:r>
          </a:p>
        </p:txBody>
      </p:sp>
      <p:sp>
        <p:nvSpPr>
          <p:cNvPr id="8" name="Text Placeholder 7">
            <a:extLst>
              <a:ext uri="{FF2B5EF4-FFF2-40B4-BE49-F238E27FC236}">
                <a16:creationId xmlns:a16="http://schemas.microsoft.com/office/drawing/2014/main" id="{F57D894F-DD97-2C9B-529E-EF184B61DC8E}"/>
              </a:ext>
            </a:extLst>
          </p:cNvPr>
          <p:cNvSpPr>
            <a:spLocks noGrp="1"/>
          </p:cNvSpPr>
          <p:nvPr>
            <p:ph type="body" sz="quarter" idx="11"/>
          </p:nvPr>
        </p:nvSpPr>
        <p:spPr>
          <a:xfrm>
            <a:off x="875536" y="770970"/>
            <a:ext cx="5574960" cy="928621"/>
          </a:xfrm>
        </p:spPr>
        <p:txBody>
          <a:bodyPr/>
          <a:lstStyle/>
          <a:p>
            <a:r>
              <a:rPr lang="en-GB"/>
              <a:t>What are you good at? </a:t>
            </a:r>
          </a:p>
        </p:txBody>
      </p:sp>
      <p:pic>
        <p:nvPicPr>
          <p:cNvPr id="10" name="Picture 9" descr="Cartoon bee with magnifying glass">
            <a:extLst>
              <a:ext uri="{FF2B5EF4-FFF2-40B4-BE49-F238E27FC236}">
                <a16:creationId xmlns:a16="http://schemas.microsoft.com/office/drawing/2014/main" id="{80CE5FD9-645F-AB8C-5B3C-61D6A81B8F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01429" y="3679868"/>
            <a:ext cx="1244318" cy="1412618"/>
          </a:xfrm>
          <a:prstGeom prst="rect">
            <a:avLst/>
          </a:prstGeom>
        </p:spPr>
      </p:pic>
      <p:pic>
        <p:nvPicPr>
          <p:cNvPr id="11" name="Picture 10" descr="Cartoon bee with magnifying glass">
            <a:extLst>
              <a:ext uri="{FF2B5EF4-FFF2-40B4-BE49-F238E27FC236}">
                <a16:creationId xmlns:a16="http://schemas.microsoft.com/office/drawing/2014/main" id="{88CF4435-A161-F213-06FD-33E762B7980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09654" y="4809991"/>
            <a:ext cx="1244318" cy="1412618"/>
          </a:xfrm>
          <a:prstGeom prst="rect">
            <a:avLst/>
          </a:prstGeom>
        </p:spPr>
      </p:pic>
    </p:spTree>
    <p:extLst>
      <p:ext uri="{BB962C8B-B14F-4D97-AF65-F5344CB8AC3E}">
        <p14:creationId xmlns:p14="http://schemas.microsoft.com/office/powerpoint/2010/main" val="10786108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C382AB0-1195-B0E3-CA4A-4104C012B838}"/>
              </a:ext>
            </a:extLst>
          </p:cNvPr>
          <p:cNvSpPr/>
          <p:nvPr/>
        </p:nvSpPr>
        <p:spPr>
          <a:xfrm>
            <a:off x="1175366" y="4753725"/>
            <a:ext cx="3095462" cy="834887"/>
          </a:xfrm>
          <a:prstGeom prst="roundRect">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800"/>
              <a:t>May find reading, writing and memory tricky</a:t>
            </a:r>
          </a:p>
        </p:txBody>
      </p:sp>
      <p:pic>
        <p:nvPicPr>
          <p:cNvPr id="6" name="Picture Placeholder 4">
            <a:extLst>
              <a:ext uri="{FF2B5EF4-FFF2-40B4-BE49-F238E27FC236}">
                <a16:creationId xmlns:a16="http://schemas.microsoft.com/office/drawing/2014/main" id="{4BEE6381-95CB-B0BB-A629-C88A4E3A392D}"/>
              </a:ext>
              <a:ext uri="{C183D7F6-B498-43B3-948B-1728B52AA6E4}">
                <adec:decorative xmlns:adec="http://schemas.microsoft.com/office/drawing/2017/decorative" xmlns="" val="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237683" y="1369066"/>
            <a:ext cx="3033145" cy="1768878"/>
          </a:xfrm>
          <a:prstGeom prst="rect">
            <a:avLst/>
          </a:prstGeom>
          <a:ln>
            <a:noFill/>
          </a:ln>
          <a:effectLst>
            <a:outerShdw blurRad="292100" dist="139700" dir="2700000" algn="tl" rotWithShape="0">
              <a:srgbClr val="333333">
                <a:alpha val="65000"/>
              </a:srgbClr>
            </a:outerShdw>
          </a:effectLst>
        </p:spPr>
      </p:pic>
      <p:sp>
        <p:nvSpPr>
          <p:cNvPr id="7" name="Rectangle: Rounded Corners 6">
            <a:extLst>
              <a:ext uri="{FF2B5EF4-FFF2-40B4-BE49-F238E27FC236}">
                <a16:creationId xmlns:a16="http://schemas.microsoft.com/office/drawing/2014/main" id="{6C5DB851-031C-7E3D-07AD-070DA80DDF84}"/>
              </a:ext>
            </a:extLst>
          </p:cNvPr>
          <p:cNvSpPr/>
          <p:nvPr/>
        </p:nvSpPr>
        <p:spPr>
          <a:xfrm>
            <a:off x="1175367" y="3611235"/>
            <a:ext cx="3095461" cy="834887"/>
          </a:xfrm>
          <a:prstGeom prst="roundRect">
            <a:avLst/>
          </a:prstGeom>
          <a:solidFill>
            <a:schemeClr val="accent4"/>
          </a:solidFill>
          <a:ln>
            <a:solidFill>
              <a:schemeClr val="accent4"/>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800"/>
              <a:t>Often great at talking, solving problems and </a:t>
            </a:r>
          </a:p>
          <a:p>
            <a:pPr algn="ctr"/>
            <a:r>
              <a:rPr lang="en-GB" sz="1800"/>
              <a:t>being creative</a:t>
            </a:r>
          </a:p>
        </p:txBody>
      </p:sp>
      <p:pic>
        <p:nvPicPr>
          <p:cNvPr id="9" name="Graphic 8" descr="Hurdle with solid fill">
            <a:extLst>
              <a:ext uri="{FF2B5EF4-FFF2-40B4-BE49-F238E27FC236}">
                <a16:creationId xmlns:a16="http://schemas.microsoft.com/office/drawing/2014/main" id="{319F2D67-641D-65AE-7F77-31A2D83CE80A}"/>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354696" y="4856429"/>
            <a:ext cx="629478" cy="629478"/>
          </a:xfrm>
          <a:prstGeom prst="rect">
            <a:avLst/>
          </a:prstGeom>
        </p:spPr>
      </p:pic>
      <p:pic>
        <p:nvPicPr>
          <p:cNvPr id="10" name="Graphic 9">
            <a:extLst>
              <a:ext uri="{FF2B5EF4-FFF2-40B4-BE49-F238E27FC236}">
                <a16:creationId xmlns:a16="http://schemas.microsoft.com/office/drawing/2014/main" id="{C2640D31-256B-5C97-092C-F7103ED09768}"/>
              </a:ext>
              <a:ext uri="{C183D7F6-B498-43B3-948B-1728B52AA6E4}">
                <adec:decorative xmlns:adec="http://schemas.microsoft.com/office/drawing/2017/decorative" xmlns="" val="1"/>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354696" y="3611235"/>
            <a:ext cx="670615" cy="670615"/>
          </a:xfrm>
          <a:prstGeom prst="rect">
            <a:avLst/>
          </a:prstGeom>
        </p:spPr>
      </p:pic>
      <p:sp>
        <p:nvSpPr>
          <p:cNvPr id="12" name="TextBox 11">
            <a:extLst>
              <a:ext uri="{FF2B5EF4-FFF2-40B4-BE49-F238E27FC236}">
                <a16:creationId xmlns:a16="http://schemas.microsoft.com/office/drawing/2014/main" id="{28F801C0-EAE3-79A2-D561-D327C1C8AB84}"/>
              </a:ext>
            </a:extLst>
          </p:cNvPr>
          <p:cNvSpPr txBox="1"/>
          <p:nvPr/>
        </p:nvSpPr>
        <p:spPr>
          <a:xfrm>
            <a:off x="690230" y="346069"/>
            <a:ext cx="8194237" cy="646331"/>
          </a:xfrm>
          <a:prstGeom prst="rect">
            <a:avLst/>
          </a:prstGeom>
          <a:noFill/>
        </p:spPr>
        <p:txBody>
          <a:bodyPr wrap="square" rtlCol="0">
            <a:spAutoFit/>
          </a:bodyPr>
          <a:lstStyle/>
          <a:p>
            <a:r>
              <a:rPr lang="en-GB" sz="3600" b="1">
                <a:solidFill>
                  <a:schemeClr val="accent5"/>
                </a:solidFill>
              </a:rPr>
              <a:t>Dyslexia</a:t>
            </a:r>
          </a:p>
        </p:txBody>
      </p:sp>
      <p:pic>
        <p:nvPicPr>
          <p:cNvPr id="13" name="Picture Placeholder 4" descr="Picture of Maggie Aderin-Pock SPace Scientist, with the words &quot;My dyslexic thinking means I don't just think outside the box.... I think outside the planet">
            <a:extLst>
              <a:ext uri="{FF2B5EF4-FFF2-40B4-BE49-F238E27FC236}">
                <a16:creationId xmlns:a16="http://schemas.microsoft.com/office/drawing/2014/main" id="{2FA99D4F-4C2E-6752-83A3-10916DBE3F74}"/>
              </a:ext>
            </a:extLst>
          </p:cNvPr>
          <p:cNvPicPr>
            <a:picLocks noChangeAspect="1"/>
          </p:cNvPicPr>
          <p:nvPr/>
        </p:nvPicPr>
        <p:blipFill rotWithShape="1">
          <a:blip r:embed="rId7">
            <a:extLst>
              <a:ext uri="{28A0092B-C50C-407E-A947-70E740481C1C}">
                <a14:useLocalDpi xmlns:a14="http://schemas.microsoft.com/office/drawing/2010/main" val="0"/>
              </a:ext>
            </a:extLst>
          </a:blip>
          <a:srcRect l="6176" t="14343" r="6610" b="19151"/>
          <a:stretch/>
        </p:blipFill>
        <p:spPr>
          <a:xfrm>
            <a:off x="4787349" y="1384342"/>
            <a:ext cx="6897757" cy="3459838"/>
          </a:xfrm>
          <a:prstGeom prst="rect">
            <a:avLst/>
          </a:prstGeom>
        </p:spPr>
      </p:pic>
      <p:sp>
        <p:nvSpPr>
          <p:cNvPr id="16" name="TextBox 15">
            <a:extLst>
              <a:ext uri="{FF2B5EF4-FFF2-40B4-BE49-F238E27FC236}">
                <a16:creationId xmlns:a16="http://schemas.microsoft.com/office/drawing/2014/main" id="{80A24EFE-ED0E-DABA-37F4-869C7595EA80}"/>
              </a:ext>
            </a:extLst>
          </p:cNvPr>
          <p:cNvSpPr txBox="1"/>
          <p:nvPr/>
        </p:nvSpPr>
        <p:spPr>
          <a:xfrm>
            <a:off x="5187399" y="5020678"/>
            <a:ext cx="6097656" cy="369332"/>
          </a:xfrm>
          <a:prstGeom prst="rect">
            <a:avLst/>
          </a:prstGeom>
          <a:noFill/>
        </p:spPr>
        <p:txBody>
          <a:bodyPr wrap="square">
            <a:spAutoFit/>
          </a:bodyPr>
          <a:lstStyle/>
          <a:p>
            <a:pPr algn="ctr"/>
            <a:r>
              <a:rPr lang="en-GB" sz="1800"/>
              <a:t>Maggie </a:t>
            </a:r>
            <a:r>
              <a:rPr lang="en-GB" sz="1800" err="1"/>
              <a:t>Aderin</a:t>
            </a:r>
            <a:r>
              <a:rPr lang="en-GB" sz="1800"/>
              <a:t>-Pocock, Space Scientist</a:t>
            </a:r>
          </a:p>
        </p:txBody>
      </p:sp>
    </p:spTree>
    <p:extLst>
      <p:ext uri="{BB962C8B-B14F-4D97-AF65-F5344CB8AC3E}">
        <p14:creationId xmlns:p14="http://schemas.microsoft.com/office/powerpoint/2010/main" val="2956351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C382AB0-1195-B0E3-CA4A-4104C012B838}"/>
              </a:ext>
            </a:extLst>
          </p:cNvPr>
          <p:cNvSpPr/>
          <p:nvPr/>
        </p:nvSpPr>
        <p:spPr>
          <a:xfrm>
            <a:off x="1206525" y="5309079"/>
            <a:ext cx="3095462" cy="834887"/>
          </a:xfrm>
          <a:prstGeom prst="roundRect">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800"/>
              <a:t>May find coordination and movement tricky</a:t>
            </a:r>
          </a:p>
        </p:txBody>
      </p:sp>
      <p:sp>
        <p:nvSpPr>
          <p:cNvPr id="7" name="Rectangle: Rounded Corners 6">
            <a:extLst>
              <a:ext uri="{FF2B5EF4-FFF2-40B4-BE49-F238E27FC236}">
                <a16:creationId xmlns:a16="http://schemas.microsoft.com/office/drawing/2014/main" id="{6C5DB851-031C-7E3D-07AD-070DA80DDF84}"/>
              </a:ext>
            </a:extLst>
          </p:cNvPr>
          <p:cNvSpPr/>
          <p:nvPr/>
        </p:nvSpPr>
        <p:spPr>
          <a:xfrm>
            <a:off x="1206526" y="3955537"/>
            <a:ext cx="3095461" cy="1198812"/>
          </a:xfrm>
          <a:prstGeom prst="roundRect">
            <a:avLst/>
          </a:prstGeom>
          <a:solidFill>
            <a:schemeClr val="accent4"/>
          </a:solidFill>
          <a:ln>
            <a:solidFill>
              <a:schemeClr val="accent4"/>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800"/>
              <a:t>Often great at having original ideas, solving problems and </a:t>
            </a:r>
          </a:p>
          <a:p>
            <a:pPr algn="ctr"/>
            <a:r>
              <a:rPr lang="en-GB" sz="1800"/>
              <a:t>being determined</a:t>
            </a:r>
          </a:p>
        </p:txBody>
      </p:sp>
      <p:pic>
        <p:nvPicPr>
          <p:cNvPr id="9" name="Graphic 8" descr="Hurdle with solid fill">
            <a:extLst>
              <a:ext uri="{FF2B5EF4-FFF2-40B4-BE49-F238E27FC236}">
                <a16:creationId xmlns:a16="http://schemas.microsoft.com/office/drawing/2014/main" id="{319F2D67-641D-65AE-7F77-31A2D83CE80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385855" y="5411783"/>
            <a:ext cx="629478" cy="629478"/>
          </a:xfrm>
          <a:prstGeom prst="rect">
            <a:avLst/>
          </a:prstGeom>
        </p:spPr>
      </p:pic>
      <p:pic>
        <p:nvPicPr>
          <p:cNvPr id="10" name="Graphic 9">
            <a:extLst>
              <a:ext uri="{FF2B5EF4-FFF2-40B4-BE49-F238E27FC236}">
                <a16:creationId xmlns:a16="http://schemas.microsoft.com/office/drawing/2014/main" id="{C2640D31-256B-5C97-092C-F7103ED09768}"/>
              </a:ext>
              <a:ext uri="{C183D7F6-B498-43B3-948B-1728B52AA6E4}">
                <adec:decorative xmlns:adec="http://schemas.microsoft.com/office/drawing/2017/decorative" xmlns="" val="1"/>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85855" y="3955537"/>
            <a:ext cx="670615" cy="670615"/>
          </a:xfrm>
          <a:prstGeom prst="rect">
            <a:avLst/>
          </a:prstGeom>
        </p:spPr>
      </p:pic>
      <p:sp>
        <p:nvSpPr>
          <p:cNvPr id="12" name="TextBox 11">
            <a:extLst>
              <a:ext uri="{FF2B5EF4-FFF2-40B4-BE49-F238E27FC236}">
                <a16:creationId xmlns:a16="http://schemas.microsoft.com/office/drawing/2014/main" id="{28F801C0-EAE3-79A2-D561-D327C1C8AB84}"/>
              </a:ext>
            </a:extLst>
          </p:cNvPr>
          <p:cNvSpPr txBox="1"/>
          <p:nvPr/>
        </p:nvSpPr>
        <p:spPr>
          <a:xfrm>
            <a:off x="690230" y="346069"/>
            <a:ext cx="8194237" cy="646331"/>
          </a:xfrm>
          <a:prstGeom prst="rect">
            <a:avLst/>
          </a:prstGeom>
          <a:noFill/>
        </p:spPr>
        <p:txBody>
          <a:bodyPr wrap="square" rtlCol="0">
            <a:spAutoFit/>
          </a:bodyPr>
          <a:lstStyle/>
          <a:p>
            <a:r>
              <a:rPr lang="en-GB" sz="3600" b="1">
                <a:solidFill>
                  <a:schemeClr val="accent5"/>
                </a:solidFill>
              </a:rPr>
              <a:t>Dyspraxia</a:t>
            </a:r>
          </a:p>
        </p:txBody>
      </p:sp>
      <p:pic>
        <p:nvPicPr>
          <p:cNvPr id="2" name="Picture 1">
            <a:extLst>
              <a:ext uri="{FF2B5EF4-FFF2-40B4-BE49-F238E27FC236}">
                <a16:creationId xmlns:a16="http://schemas.microsoft.com/office/drawing/2014/main" id="{FE3CB2CC-D06D-CC10-AB2A-BDBF8B7E1365}"/>
              </a:ext>
              <a:ext uri="{C183D7F6-B498-43B3-948B-1728B52AA6E4}">
                <adec:decorative xmlns:adec="http://schemas.microsoft.com/office/drawing/2017/decorative" xmlns="" val="1"/>
              </a:ext>
            </a:extLst>
          </p:cNvPr>
          <p:cNvPicPr>
            <a:picLocks noChangeAspect="1"/>
          </p:cNvPicPr>
          <p:nvPr/>
        </p:nvPicPr>
        <p:blipFill rotWithShape="1">
          <a:blip r:embed="rId6" cstate="email">
            <a:duotone>
              <a:schemeClr val="accent1">
                <a:shade val="45000"/>
                <a:satMod val="135000"/>
              </a:schemeClr>
              <a:prstClr val="white"/>
            </a:duotone>
            <a:extLst>
              <a:ext uri="{28A0092B-C50C-407E-A947-70E740481C1C}">
                <a14:useLocalDpi xmlns:a14="http://schemas.microsoft.com/office/drawing/2010/main"/>
              </a:ext>
            </a:extLst>
          </a:blip>
          <a:srcRect/>
          <a:stretch/>
        </p:blipFill>
        <p:spPr>
          <a:xfrm>
            <a:off x="1729409" y="1334685"/>
            <a:ext cx="1664154" cy="2145789"/>
          </a:xfrm>
          <a:prstGeom prst="rect">
            <a:avLst/>
          </a:prstGeom>
          <a:ln>
            <a:noFill/>
          </a:ln>
          <a:effectLst>
            <a:outerShdw blurRad="292100" dist="139700" dir="2700000" algn="tl" rotWithShape="0">
              <a:srgbClr val="333333">
                <a:alpha val="65000"/>
              </a:srgbClr>
            </a:outerShdw>
          </a:effectLst>
        </p:spPr>
      </p:pic>
      <p:pic>
        <p:nvPicPr>
          <p:cNvPr id="1026" name="Picture 2">
            <a:extLst>
              <a:ext uri="{FF2B5EF4-FFF2-40B4-BE49-F238E27FC236}">
                <a16:creationId xmlns:a16="http://schemas.microsoft.com/office/drawing/2014/main" id="{BF80EEC3-22F7-7057-AD28-265FEC32E18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p:blipFill>
        <p:spPr bwMode="auto">
          <a:xfrm>
            <a:off x="4916315" y="919369"/>
            <a:ext cx="3346174" cy="5019261"/>
          </a:xfrm>
          <a:prstGeom prst="rect">
            <a:avLst/>
          </a:prstGeom>
          <a:noFill/>
          <a:extLst>
            <a:ext uri="{909E8E84-426E-40DD-AFC4-6F175D3DCCD1}">
              <a14:hiddenFill xmlns:a14="http://schemas.microsoft.com/office/drawing/2010/main">
                <a:solidFill>
                  <a:srgbClr val="FFFFFF"/>
                </a:solidFill>
              </a14:hiddenFill>
            </a:ext>
          </a:extLst>
        </p:spPr>
      </p:pic>
      <p:sp>
        <p:nvSpPr>
          <p:cNvPr id="8" name="Speech Bubble: Rectangle with Corners Rounded 7">
            <a:extLst>
              <a:ext uri="{FF2B5EF4-FFF2-40B4-BE49-F238E27FC236}">
                <a16:creationId xmlns:a16="http://schemas.microsoft.com/office/drawing/2014/main" id="{CA637B51-70FC-FBF8-853A-F58C18CA8A5E}"/>
              </a:ext>
            </a:extLst>
          </p:cNvPr>
          <p:cNvSpPr/>
          <p:nvPr/>
        </p:nvSpPr>
        <p:spPr>
          <a:xfrm>
            <a:off x="8666922" y="919369"/>
            <a:ext cx="3111833" cy="4209222"/>
          </a:xfrm>
          <a:prstGeom prst="wedgeRoundRectCallout">
            <a:avLst>
              <a:gd name="adj1" fmla="val -91976"/>
              <a:gd name="adj2" fmla="val 1052"/>
              <a:gd name="adj3" fmla="val 16667"/>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base"/>
            <a:endParaRPr lang="en-GB" sz="1600" b="0">
              <a:solidFill>
                <a:srgbClr val="141414"/>
              </a:solidFill>
              <a:effectLst/>
              <a:latin typeface="Open Sans" panose="020B0606030504020204" pitchFamily="34" charset="0"/>
            </a:endParaRPr>
          </a:p>
          <a:p>
            <a:pPr fontAlgn="base"/>
            <a:endParaRPr lang="en-GB" sz="1600">
              <a:solidFill>
                <a:schemeClr val="bg1"/>
              </a:solidFill>
              <a:latin typeface="Open Sans" panose="020B0606030504020204" pitchFamily="34" charset="0"/>
            </a:endParaRPr>
          </a:p>
          <a:p>
            <a:pPr fontAlgn="base"/>
            <a:r>
              <a:rPr lang="en-GB" sz="1600" b="0">
                <a:solidFill>
                  <a:schemeClr val="bg1"/>
                </a:solidFill>
                <a:effectLst/>
                <a:latin typeface="Open Sans" panose="020B0606030504020204" pitchFamily="34" charset="0"/>
              </a:rPr>
              <a:t>“Do not let it stop you.  It has never held me back, and some of the smartest people I know are people who have learning disabilities.</a:t>
            </a:r>
          </a:p>
          <a:p>
            <a:pPr fontAlgn="base"/>
            <a:endParaRPr lang="en-GB" sz="1600">
              <a:solidFill>
                <a:schemeClr val="bg1"/>
              </a:solidFill>
              <a:latin typeface="Open Sans" panose="020B0606030504020204" pitchFamily="34" charset="0"/>
            </a:endParaRPr>
          </a:p>
          <a:p>
            <a:pPr fontAlgn="base"/>
            <a:r>
              <a:rPr lang="en-GB" sz="1600" b="0">
                <a:solidFill>
                  <a:schemeClr val="bg1"/>
                </a:solidFill>
                <a:effectLst/>
                <a:latin typeface="Open Sans" panose="020B0606030504020204" pitchFamily="34" charset="0"/>
              </a:rPr>
              <a:t>The fact that some things are more of a struggle will only make you more determined, harder working and more imaginative in the solutions you find to problems.”</a:t>
            </a:r>
          </a:p>
          <a:p>
            <a:r>
              <a:rPr lang="en-GB">
                <a:effectLst/>
              </a:rPr>
              <a:t/>
            </a:r>
            <a:br>
              <a:rPr lang="en-GB">
                <a:effectLst/>
              </a:rPr>
            </a:br>
            <a:endParaRPr lang="en-GB"/>
          </a:p>
        </p:txBody>
      </p:sp>
      <p:sp>
        <p:nvSpPr>
          <p:cNvPr id="17" name="TextBox 16">
            <a:extLst>
              <a:ext uri="{FF2B5EF4-FFF2-40B4-BE49-F238E27FC236}">
                <a16:creationId xmlns:a16="http://schemas.microsoft.com/office/drawing/2014/main" id="{6E785C9F-8EAF-631B-45AD-9F84B7DED7F1}"/>
              </a:ext>
            </a:extLst>
          </p:cNvPr>
          <p:cNvSpPr txBox="1"/>
          <p:nvPr/>
        </p:nvSpPr>
        <p:spPr>
          <a:xfrm>
            <a:off x="9044609" y="5357191"/>
            <a:ext cx="2454965" cy="369332"/>
          </a:xfrm>
          <a:prstGeom prst="rect">
            <a:avLst/>
          </a:prstGeom>
          <a:noFill/>
        </p:spPr>
        <p:txBody>
          <a:bodyPr wrap="square" rtlCol="0">
            <a:spAutoFit/>
          </a:bodyPr>
          <a:lstStyle/>
          <a:p>
            <a:r>
              <a:rPr lang="en-GB" sz="1800"/>
              <a:t>Daniel Radcliffe, Actor</a:t>
            </a:r>
          </a:p>
        </p:txBody>
      </p:sp>
    </p:spTree>
    <p:extLst>
      <p:ext uri="{BB962C8B-B14F-4D97-AF65-F5344CB8AC3E}">
        <p14:creationId xmlns:p14="http://schemas.microsoft.com/office/powerpoint/2010/main" val="102548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C382AB0-1195-B0E3-CA4A-4104C012B838}"/>
              </a:ext>
            </a:extLst>
          </p:cNvPr>
          <p:cNvSpPr/>
          <p:nvPr/>
        </p:nvSpPr>
        <p:spPr>
          <a:xfrm>
            <a:off x="1206525" y="5302959"/>
            <a:ext cx="3095462" cy="834887"/>
          </a:xfrm>
          <a:prstGeom prst="roundRect">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800"/>
              <a:t>May find maths tricky</a:t>
            </a:r>
          </a:p>
        </p:txBody>
      </p:sp>
      <p:sp>
        <p:nvSpPr>
          <p:cNvPr id="7" name="Rectangle: Rounded Corners 6">
            <a:extLst>
              <a:ext uri="{FF2B5EF4-FFF2-40B4-BE49-F238E27FC236}">
                <a16:creationId xmlns:a16="http://schemas.microsoft.com/office/drawing/2014/main" id="{6C5DB851-031C-7E3D-07AD-070DA80DDF84}"/>
              </a:ext>
            </a:extLst>
          </p:cNvPr>
          <p:cNvSpPr/>
          <p:nvPr/>
        </p:nvSpPr>
        <p:spPr>
          <a:xfrm>
            <a:off x="1206526" y="3852832"/>
            <a:ext cx="3095461" cy="1198812"/>
          </a:xfrm>
          <a:prstGeom prst="roundRect">
            <a:avLst/>
          </a:prstGeom>
          <a:solidFill>
            <a:schemeClr val="accent4"/>
          </a:solidFill>
          <a:ln>
            <a:solidFill>
              <a:schemeClr val="accent4"/>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800"/>
              <a:t>Often great at </a:t>
            </a:r>
          </a:p>
          <a:p>
            <a:pPr algn="ctr"/>
            <a:r>
              <a:rPr lang="en-GB" sz="1800"/>
              <a:t>solving problems and</a:t>
            </a:r>
          </a:p>
          <a:p>
            <a:pPr algn="ctr"/>
            <a:r>
              <a:rPr lang="en-GB" sz="1800"/>
              <a:t> thinking big thoughts</a:t>
            </a:r>
          </a:p>
        </p:txBody>
      </p:sp>
      <p:pic>
        <p:nvPicPr>
          <p:cNvPr id="9" name="Graphic 8" descr="Hurdle with solid fill">
            <a:extLst>
              <a:ext uri="{FF2B5EF4-FFF2-40B4-BE49-F238E27FC236}">
                <a16:creationId xmlns:a16="http://schemas.microsoft.com/office/drawing/2014/main" id="{319F2D67-641D-65AE-7F77-31A2D83CE80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385855" y="5405663"/>
            <a:ext cx="629478" cy="629478"/>
          </a:xfrm>
          <a:prstGeom prst="rect">
            <a:avLst/>
          </a:prstGeom>
        </p:spPr>
      </p:pic>
      <p:pic>
        <p:nvPicPr>
          <p:cNvPr id="10" name="Graphic 9">
            <a:extLst>
              <a:ext uri="{FF2B5EF4-FFF2-40B4-BE49-F238E27FC236}">
                <a16:creationId xmlns:a16="http://schemas.microsoft.com/office/drawing/2014/main" id="{C2640D31-256B-5C97-092C-F7103ED09768}"/>
              </a:ext>
              <a:ext uri="{C183D7F6-B498-43B3-948B-1728B52AA6E4}">
                <adec:decorative xmlns:adec="http://schemas.microsoft.com/office/drawing/2017/decorative" xmlns="" val="1"/>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44718" y="4037498"/>
            <a:ext cx="670615" cy="670615"/>
          </a:xfrm>
          <a:prstGeom prst="rect">
            <a:avLst/>
          </a:prstGeom>
        </p:spPr>
      </p:pic>
      <p:sp>
        <p:nvSpPr>
          <p:cNvPr id="12" name="TextBox 11">
            <a:extLst>
              <a:ext uri="{FF2B5EF4-FFF2-40B4-BE49-F238E27FC236}">
                <a16:creationId xmlns:a16="http://schemas.microsoft.com/office/drawing/2014/main" id="{28F801C0-EAE3-79A2-D561-D327C1C8AB84}"/>
              </a:ext>
            </a:extLst>
          </p:cNvPr>
          <p:cNvSpPr txBox="1"/>
          <p:nvPr/>
        </p:nvSpPr>
        <p:spPr>
          <a:xfrm>
            <a:off x="690230" y="346069"/>
            <a:ext cx="8194237" cy="646331"/>
          </a:xfrm>
          <a:prstGeom prst="rect">
            <a:avLst/>
          </a:prstGeom>
          <a:noFill/>
        </p:spPr>
        <p:txBody>
          <a:bodyPr wrap="square" rtlCol="0">
            <a:spAutoFit/>
          </a:bodyPr>
          <a:lstStyle/>
          <a:p>
            <a:r>
              <a:rPr lang="en-GB" sz="3600" b="1">
                <a:solidFill>
                  <a:schemeClr val="accent5"/>
                </a:solidFill>
              </a:rPr>
              <a:t>Dyscalculia</a:t>
            </a:r>
          </a:p>
        </p:txBody>
      </p:sp>
      <p:sp>
        <p:nvSpPr>
          <p:cNvPr id="17" name="TextBox 16">
            <a:extLst>
              <a:ext uri="{FF2B5EF4-FFF2-40B4-BE49-F238E27FC236}">
                <a16:creationId xmlns:a16="http://schemas.microsoft.com/office/drawing/2014/main" id="{6E785C9F-8EAF-631B-45AD-9F84B7DED7F1}"/>
              </a:ext>
            </a:extLst>
          </p:cNvPr>
          <p:cNvSpPr txBox="1"/>
          <p:nvPr/>
        </p:nvSpPr>
        <p:spPr>
          <a:xfrm>
            <a:off x="9044608" y="4659513"/>
            <a:ext cx="2653748" cy="369332"/>
          </a:xfrm>
          <a:prstGeom prst="rect">
            <a:avLst/>
          </a:prstGeom>
          <a:noFill/>
        </p:spPr>
        <p:txBody>
          <a:bodyPr wrap="square" rtlCol="0">
            <a:spAutoFit/>
          </a:bodyPr>
          <a:lstStyle/>
          <a:p>
            <a:r>
              <a:rPr lang="en-GB" sz="1800"/>
              <a:t>Robbie Williams, Singer</a:t>
            </a:r>
          </a:p>
        </p:txBody>
      </p:sp>
      <p:pic>
        <p:nvPicPr>
          <p:cNvPr id="2050" name="Picture 2">
            <a:extLst>
              <a:ext uri="{FF2B5EF4-FFF2-40B4-BE49-F238E27FC236}">
                <a16:creationId xmlns:a16="http://schemas.microsoft.com/office/drawing/2014/main" id="{14ADBE1C-4B8F-64F9-9435-CB08DE1932A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p:blipFill>
        <p:spPr bwMode="auto">
          <a:xfrm>
            <a:off x="4944489" y="670134"/>
            <a:ext cx="3457617" cy="5186425"/>
          </a:xfrm>
          <a:prstGeom prst="rect">
            <a:avLst/>
          </a:prstGeom>
          <a:noFill/>
          <a:extLst>
            <a:ext uri="{909E8E84-426E-40DD-AFC4-6F175D3DCCD1}">
              <a14:hiddenFill xmlns:a14="http://schemas.microsoft.com/office/drawing/2010/main">
                <a:solidFill>
                  <a:srgbClr val="FFFFFF"/>
                </a:solidFill>
              </a14:hiddenFill>
            </a:ext>
          </a:extLst>
        </p:spPr>
      </p:pic>
      <p:sp>
        <p:nvSpPr>
          <p:cNvPr id="8" name="Speech Bubble: Rectangle with Corners Rounded 7">
            <a:extLst>
              <a:ext uri="{FF2B5EF4-FFF2-40B4-BE49-F238E27FC236}">
                <a16:creationId xmlns:a16="http://schemas.microsoft.com/office/drawing/2014/main" id="{CA637B51-70FC-FBF8-853A-F58C18CA8A5E}"/>
              </a:ext>
            </a:extLst>
          </p:cNvPr>
          <p:cNvSpPr/>
          <p:nvPr/>
        </p:nvSpPr>
        <p:spPr>
          <a:xfrm>
            <a:off x="8815565" y="1754256"/>
            <a:ext cx="3111833" cy="2800687"/>
          </a:xfrm>
          <a:prstGeom prst="wedgeRoundRectCallout">
            <a:avLst>
              <a:gd name="adj1" fmla="val -91976"/>
              <a:gd name="adj2" fmla="val 1052"/>
              <a:gd name="adj3" fmla="val 16667"/>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fontAlgn="base"/>
            <a:endParaRPr lang="en-GB" sz="1600" b="0">
              <a:solidFill>
                <a:srgbClr val="141414"/>
              </a:solidFill>
              <a:effectLst/>
              <a:latin typeface="Open Sans" panose="020B0606030504020204" pitchFamily="34" charset="0"/>
            </a:endParaRPr>
          </a:p>
          <a:p>
            <a:pPr fontAlgn="base"/>
            <a:endParaRPr lang="en-GB" sz="1600">
              <a:solidFill>
                <a:schemeClr val="bg1"/>
              </a:solidFill>
              <a:latin typeface="Open Sans" panose="020B0606030504020204" pitchFamily="34" charset="0"/>
            </a:endParaRPr>
          </a:p>
          <a:p>
            <a:pPr fontAlgn="base"/>
            <a:r>
              <a:rPr lang="en-GB" sz="1600" b="0">
                <a:solidFill>
                  <a:schemeClr val="bg1"/>
                </a:solidFill>
                <a:effectLst/>
                <a:latin typeface="Open Sans" panose="020B0606030504020204" pitchFamily="34" charset="0"/>
              </a:rPr>
              <a:t>“You are astonishing, you just don’t know it yet. </a:t>
            </a:r>
          </a:p>
          <a:p>
            <a:pPr fontAlgn="base"/>
            <a:endParaRPr lang="en-GB" sz="1600">
              <a:solidFill>
                <a:schemeClr val="bg1"/>
              </a:solidFill>
              <a:latin typeface="Open Sans" panose="020B0606030504020204" pitchFamily="34" charset="0"/>
            </a:endParaRPr>
          </a:p>
          <a:p>
            <a:pPr fontAlgn="base"/>
            <a:r>
              <a:rPr lang="en-GB" sz="1600">
                <a:solidFill>
                  <a:schemeClr val="bg1"/>
                </a:solidFill>
                <a:latin typeface="Open Sans"/>
                <a:ea typeface="Open Sans"/>
                <a:cs typeface="Open Sans"/>
              </a:rPr>
              <a:t>I’m surrounded by incredibly successful people and most of them are like you and I.”</a:t>
            </a:r>
            <a:endParaRPr lang="en-GB" sz="1600" b="0">
              <a:solidFill>
                <a:schemeClr val="bg1"/>
              </a:solidFill>
              <a:effectLst/>
              <a:latin typeface="Open Sans"/>
              <a:ea typeface="Open Sans"/>
              <a:cs typeface="Open Sans"/>
            </a:endParaRPr>
          </a:p>
          <a:p>
            <a:r>
              <a:rPr lang="en-GB">
                <a:effectLst/>
              </a:rPr>
              <a:t/>
            </a:r>
            <a:br>
              <a:rPr lang="en-GB">
                <a:effectLst/>
              </a:rPr>
            </a:br>
            <a:endParaRPr lang="en-GB"/>
          </a:p>
        </p:txBody>
      </p:sp>
      <p:pic>
        <p:nvPicPr>
          <p:cNvPr id="3" name="Picture 2">
            <a:extLst>
              <a:ext uri="{FF2B5EF4-FFF2-40B4-BE49-F238E27FC236}">
                <a16:creationId xmlns:a16="http://schemas.microsoft.com/office/drawing/2014/main" id="{4F2D2637-6421-7287-6553-4C75DE06B038}"/>
              </a:ext>
              <a:ext uri="{C183D7F6-B498-43B3-948B-1728B52AA6E4}">
                <adec:decorative xmlns:adec="http://schemas.microsoft.com/office/drawing/2017/decorative" xmlns="" val="1"/>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r="-2319"/>
          <a:stretch/>
        </p:blipFill>
        <p:spPr>
          <a:xfrm>
            <a:off x="1719469" y="1281636"/>
            <a:ext cx="1884436" cy="199577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3181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C382AB0-1195-B0E3-CA4A-4104C012B838}"/>
              </a:ext>
            </a:extLst>
          </p:cNvPr>
          <p:cNvSpPr/>
          <p:nvPr/>
        </p:nvSpPr>
        <p:spPr>
          <a:xfrm>
            <a:off x="1177270" y="5210410"/>
            <a:ext cx="3245518" cy="1124123"/>
          </a:xfrm>
          <a:prstGeom prst="roundRect">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800"/>
              <a:t>May have a very busy mind and find it tricky to concentrate and sit still. </a:t>
            </a:r>
          </a:p>
        </p:txBody>
      </p:sp>
      <p:sp>
        <p:nvSpPr>
          <p:cNvPr id="7" name="Rectangle: Rounded Corners 6">
            <a:extLst>
              <a:ext uri="{FF2B5EF4-FFF2-40B4-BE49-F238E27FC236}">
                <a16:creationId xmlns:a16="http://schemas.microsoft.com/office/drawing/2014/main" id="{6C5DB851-031C-7E3D-07AD-070DA80DDF84}"/>
              </a:ext>
            </a:extLst>
          </p:cNvPr>
          <p:cNvSpPr/>
          <p:nvPr/>
        </p:nvSpPr>
        <p:spPr>
          <a:xfrm>
            <a:off x="1177270" y="3782330"/>
            <a:ext cx="3245518" cy="1198812"/>
          </a:xfrm>
          <a:prstGeom prst="roundRect">
            <a:avLst/>
          </a:prstGeom>
          <a:solidFill>
            <a:schemeClr val="accent4"/>
          </a:solidFill>
          <a:ln>
            <a:solidFill>
              <a:schemeClr val="accent4"/>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800"/>
              <a:t>Often great at talking, being creative, energetic, and enthusiastic. </a:t>
            </a:r>
          </a:p>
        </p:txBody>
      </p:sp>
      <p:pic>
        <p:nvPicPr>
          <p:cNvPr id="9" name="Graphic 8" descr="Hurdle with solid fill">
            <a:extLst>
              <a:ext uri="{FF2B5EF4-FFF2-40B4-BE49-F238E27FC236}">
                <a16:creationId xmlns:a16="http://schemas.microsoft.com/office/drawing/2014/main" id="{319F2D67-641D-65AE-7F77-31A2D83CE80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356600" y="5313114"/>
            <a:ext cx="629478" cy="629478"/>
          </a:xfrm>
          <a:prstGeom prst="rect">
            <a:avLst/>
          </a:prstGeom>
        </p:spPr>
      </p:pic>
      <p:pic>
        <p:nvPicPr>
          <p:cNvPr id="10" name="Graphic 9">
            <a:extLst>
              <a:ext uri="{FF2B5EF4-FFF2-40B4-BE49-F238E27FC236}">
                <a16:creationId xmlns:a16="http://schemas.microsoft.com/office/drawing/2014/main" id="{C2640D31-256B-5C97-092C-F7103ED09768}"/>
              </a:ext>
              <a:ext uri="{C183D7F6-B498-43B3-948B-1728B52AA6E4}">
                <adec:decorative xmlns:adec="http://schemas.microsoft.com/office/drawing/2017/decorative" xmlns="" val="1"/>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70260" y="4046428"/>
            <a:ext cx="670615" cy="670615"/>
          </a:xfrm>
          <a:prstGeom prst="rect">
            <a:avLst/>
          </a:prstGeom>
        </p:spPr>
      </p:pic>
      <p:sp>
        <p:nvSpPr>
          <p:cNvPr id="12" name="TextBox 11">
            <a:extLst>
              <a:ext uri="{FF2B5EF4-FFF2-40B4-BE49-F238E27FC236}">
                <a16:creationId xmlns:a16="http://schemas.microsoft.com/office/drawing/2014/main" id="{28F801C0-EAE3-79A2-D561-D327C1C8AB84}"/>
              </a:ext>
            </a:extLst>
          </p:cNvPr>
          <p:cNvSpPr txBox="1"/>
          <p:nvPr/>
        </p:nvSpPr>
        <p:spPr>
          <a:xfrm>
            <a:off x="690230" y="346069"/>
            <a:ext cx="8194237" cy="646331"/>
          </a:xfrm>
          <a:prstGeom prst="rect">
            <a:avLst/>
          </a:prstGeom>
          <a:noFill/>
        </p:spPr>
        <p:txBody>
          <a:bodyPr wrap="square" rtlCol="0">
            <a:spAutoFit/>
          </a:bodyPr>
          <a:lstStyle/>
          <a:p>
            <a:r>
              <a:rPr lang="en-GB" sz="3600" b="1">
                <a:solidFill>
                  <a:schemeClr val="accent5"/>
                </a:solidFill>
              </a:rPr>
              <a:t>ADHD</a:t>
            </a:r>
          </a:p>
        </p:txBody>
      </p:sp>
      <p:sp>
        <p:nvSpPr>
          <p:cNvPr id="17" name="TextBox 16">
            <a:extLst>
              <a:ext uri="{FF2B5EF4-FFF2-40B4-BE49-F238E27FC236}">
                <a16:creationId xmlns:a16="http://schemas.microsoft.com/office/drawing/2014/main" id="{6E785C9F-8EAF-631B-45AD-9F84B7DED7F1}"/>
              </a:ext>
            </a:extLst>
          </p:cNvPr>
          <p:cNvSpPr txBox="1"/>
          <p:nvPr/>
        </p:nvSpPr>
        <p:spPr>
          <a:xfrm>
            <a:off x="6231835" y="6187836"/>
            <a:ext cx="4723613" cy="369332"/>
          </a:xfrm>
          <a:prstGeom prst="rect">
            <a:avLst/>
          </a:prstGeom>
          <a:noFill/>
        </p:spPr>
        <p:txBody>
          <a:bodyPr wrap="square" rtlCol="0">
            <a:spAutoFit/>
          </a:bodyPr>
          <a:lstStyle/>
          <a:p>
            <a:r>
              <a:rPr lang="en-GB" sz="1800"/>
              <a:t>David </a:t>
            </a:r>
            <a:r>
              <a:rPr lang="en-GB" sz="1800" err="1"/>
              <a:t>Piley</a:t>
            </a:r>
            <a:r>
              <a:rPr lang="en-GB" sz="1800"/>
              <a:t>, Author of Captain Underpants </a:t>
            </a:r>
          </a:p>
        </p:txBody>
      </p:sp>
      <p:pic>
        <p:nvPicPr>
          <p:cNvPr id="3" name="Picture 2">
            <a:extLst>
              <a:ext uri="{FF2B5EF4-FFF2-40B4-BE49-F238E27FC236}">
                <a16:creationId xmlns:a16="http://schemas.microsoft.com/office/drawing/2014/main" id="{4F2D2637-6421-7287-6553-4C75DE06B038}"/>
              </a:ext>
              <a:ext uri="{C183D7F6-B498-43B3-948B-1728B52AA6E4}">
                <adec:decorative xmlns:adec="http://schemas.microsoft.com/office/drawing/2017/decorative" xmlns="" val="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r="-2319"/>
          <a:stretch/>
        </p:blipFill>
        <p:spPr>
          <a:xfrm>
            <a:off x="1719469" y="1281636"/>
            <a:ext cx="1884436" cy="1995778"/>
          </a:xfrm>
          <a:prstGeom prst="rect">
            <a:avLst/>
          </a:prstGeom>
          <a:ln>
            <a:noFill/>
          </a:ln>
          <a:effectLst>
            <a:outerShdw blurRad="292100" dist="139700" dir="2700000" algn="tl" rotWithShape="0">
              <a:srgbClr val="333333">
                <a:alpha val="65000"/>
              </a:srgbClr>
            </a:outerShdw>
          </a:effectLst>
        </p:spPr>
      </p:pic>
      <p:pic>
        <p:nvPicPr>
          <p:cNvPr id="5122" name="Picture 2">
            <a:extLst>
              <a:ext uri="{FF2B5EF4-FFF2-40B4-BE49-F238E27FC236}">
                <a16:creationId xmlns:a16="http://schemas.microsoft.com/office/drawing/2014/main" id="{F4941BCE-F848-2701-11D4-70E5F7CE6EF4}"/>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198" t="637" r="-1198" b="46655"/>
          <a:stretch/>
        </p:blipFill>
        <p:spPr bwMode="auto">
          <a:xfrm>
            <a:off x="5716837" y="346069"/>
            <a:ext cx="5238611" cy="3741461"/>
          </a:xfrm>
          <a:prstGeom prst="rect">
            <a:avLst/>
          </a:prstGeom>
          <a:noFill/>
          <a:extLst>
            <a:ext uri="{909E8E84-426E-40DD-AFC4-6F175D3DCCD1}">
              <a14:hiddenFill xmlns:a14="http://schemas.microsoft.com/office/drawing/2010/main">
                <a:solidFill>
                  <a:srgbClr val="FFFFFF"/>
                </a:solidFill>
              </a14:hiddenFill>
            </a:ext>
          </a:extLst>
        </p:spPr>
      </p:pic>
      <p:sp>
        <p:nvSpPr>
          <p:cNvPr id="8" name="Speech Bubble: Rectangle with Corners Rounded 7">
            <a:extLst>
              <a:ext uri="{FF2B5EF4-FFF2-40B4-BE49-F238E27FC236}">
                <a16:creationId xmlns:a16="http://schemas.microsoft.com/office/drawing/2014/main" id="{CA637B51-70FC-FBF8-853A-F58C18CA8A5E}"/>
              </a:ext>
            </a:extLst>
          </p:cNvPr>
          <p:cNvSpPr/>
          <p:nvPr/>
        </p:nvSpPr>
        <p:spPr>
          <a:xfrm>
            <a:off x="5444064" y="4381736"/>
            <a:ext cx="5844209" cy="1661256"/>
          </a:xfrm>
          <a:prstGeom prst="wedgeRoundRectCallout">
            <a:avLst>
              <a:gd name="adj1" fmla="val 24300"/>
              <a:gd name="adj2" fmla="val -137626"/>
              <a:gd name="adj3" fmla="val 16667"/>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base"/>
            <a:r>
              <a:rPr lang="en-GB" sz="1600" b="0">
                <a:solidFill>
                  <a:schemeClr val="bg1"/>
                </a:solidFill>
                <a:effectLst/>
                <a:latin typeface="Open Sans" panose="020B0606030504020204" pitchFamily="34" charset="0"/>
              </a:rPr>
              <a:t> “I call it Attention Deficit Hyperactivity Delightfulness. </a:t>
            </a:r>
          </a:p>
          <a:p>
            <a:pPr fontAlgn="base"/>
            <a:endParaRPr lang="en-GB" sz="1600">
              <a:solidFill>
                <a:schemeClr val="bg1"/>
              </a:solidFill>
              <a:latin typeface="Open Sans" panose="020B0606030504020204" pitchFamily="34" charset="0"/>
            </a:endParaRPr>
          </a:p>
          <a:p>
            <a:pPr fontAlgn="base"/>
            <a:r>
              <a:rPr lang="en-GB" sz="1600" b="0">
                <a:solidFill>
                  <a:schemeClr val="bg1"/>
                </a:solidFill>
                <a:effectLst/>
                <a:latin typeface="Open Sans" panose="020B0606030504020204" pitchFamily="34" charset="0"/>
              </a:rPr>
              <a:t>I want kids to know that there’s nothing wrong with you.  You just think differently, and that’s a good thing. This world needs people who think differently”</a:t>
            </a:r>
            <a:r>
              <a:rPr lang="en-GB">
                <a:effectLst/>
              </a:rPr>
              <a:t/>
            </a:r>
            <a:br>
              <a:rPr lang="en-GB">
                <a:effectLst/>
              </a:rPr>
            </a:br>
            <a:endParaRPr lang="en-GB"/>
          </a:p>
        </p:txBody>
      </p:sp>
    </p:spTree>
    <p:extLst>
      <p:ext uri="{BB962C8B-B14F-4D97-AF65-F5344CB8AC3E}">
        <p14:creationId xmlns:p14="http://schemas.microsoft.com/office/powerpoint/2010/main" val="532789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C382AB0-1195-B0E3-CA4A-4104C012B838}"/>
              </a:ext>
            </a:extLst>
          </p:cNvPr>
          <p:cNvSpPr/>
          <p:nvPr/>
        </p:nvSpPr>
        <p:spPr>
          <a:xfrm>
            <a:off x="1204869" y="4912751"/>
            <a:ext cx="3095461" cy="1497988"/>
          </a:xfrm>
          <a:prstGeom prst="roundRect">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800"/>
              <a:t>May have a different way of communicating and understanding the world. May be sensitive to noise, bright lights and smells </a:t>
            </a:r>
          </a:p>
        </p:txBody>
      </p:sp>
      <p:sp>
        <p:nvSpPr>
          <p:cNvPr id="7" name="Rectangle: Rounded Corners 6">
            <a:extLst>
              <a:ext uri="{FF2B5EF4-FFF2-40B4-BE49-F238E27FC236}">
                <a16:creationId xmlns:a16="http://schemas.microsoft.com/office/drawing/2014/main" id="{6C5DB851-031C-7E3D-07AD-070DA80DDF84}"/>
              </a:ext>
            </a:extLst>
          </p:cNvPr>
          <p:cNvSpPr/>
          <p:nvPr/>
        </p:nvSpPr>
        <p:spPr>
          <a:xfrm>
            <a:off x="1204870" y="3522274"/>
            <a:ext cx="3095461" cy="1198812"/>
          </a:xfrm>
          <a:prstGeom prst="roundRect">
            <a:avLst/>
          </a:prstGeom>
          <a:solidFill>
            <a:schemeClr val="accent4"/>
          </a:solidFill>
          <a:ln>
            <a:solidFill>
              <a:schemeClr val="accent4"/>
            </a:solidFill>
          </a:ln>
        </p:spPr>
        <p:style>
          <a:lnRef idx="2">
            <a:schemeClr val="accent6">
              <a:shade val="15000"/>
            </a:schemeClr>
          </a:lnRef>
          <a:fillRef idx="1">
            <a:schemeClr val="accent6"/>
          </a:fillRef>
          <a:effectRef idx="0">
            <a:schemeClr val="accent6"/>
          </a:effectRef>
          <a:fontRef idx="minor">
            <a:schemeClr val="lt1"/>
          </a:fontRef>
        </p:style>
        <p:txBody>
          <a:bodyPr lIns="36000" rIns="36000" rtlCol="0" anchor="ctr"/>
          <a:lstStyle/>
          <a:p>
            <a:pPr algn="ctr"/>
            <a:r>
              <a:rPr lang="en-GB" sz="1800"/>
              <a:t>Often great at remembering things, solving problems, </a:t>
            </a:r>
          </a:p>
          <a:p>
            <a:pPr algn="ctr"/>
            <a:r>
              <a:rPr lang="en-GB" sz="1800"/>
              <a:t>knowing lots and </a:t>
            </a:r>
          </a:p>
          <a:p>
            <a:pPr algn="ctr"/>
            <a:r>
              <a:rPr lang="en-GB" sz="1800"/>
              <a:t>being honest</a:t>
            </a:r>
          </a:p>
        </p:txBody>
      </p:sp>
      <p:pic>
        <p:nvPicPr>
          <p:cNvPr id="9" name="Graphic 8" descr="Hurdle with solid fill">
            <a:extLst>
              <a:ext uri="{FF2B5EF4-FFF2-40B4-BE49-F238E27FC236}">
                <a16:creationId xmlns:a16="http://schemas.microsoft.com/office/drawing/2014/main" id="{319F2D67-641D-65AE-7F77-31A2D83CE80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384200" y="5015455"/>
            <a:ext cx="629478" cy="629478"/>
          </a:xfrm>
          <a:prstGeom prst="rect">
            <a:avLst/>
          </a:prstGeom>
        </p:spPr>
      </p:pic>
      <p:pic>
        <p:nvPicPr>
          <p:cNvPr id="10" name="Graphic 9">
            <a:extLst>
              <a:ext uri="{FF2B5EF4-FFF2-40B4-BE49-F238E27FC236}">
                <a16:creationId xmlns:a16="http://schemas.microsoft.com/office/drawing/2014/main" id="{C2640D31-256B-5C97-092C-F7103ED09768}"/>
              </a:ext>
              <a:ext uri="{C183D7F6-B498-43B3-948B-1728B52AA6E4}">
                <adec:decorative xmlns:adec="http://schemas.microsoft.com/office/drawing/2017/decorative" xmlns="" val="1"/>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84199" y="3522274"/>
            <a:ext cx="670615" cy="670615"/>
          </a:xfrm>
          <a:prstGeom prst="rect">
            <a:avLst/>
          </a:prstGeom>
        </p:spPr>
      </p:pic>
      <p:sp>
        <p:nvSpPr>
          <p:cNvPr id="12" name="TextBox 11">
            <a:extLst>
              <a:ext uri="{FF2B5EF4-FFF2-40B4-BE49-F238E27FC236}">
                <a16:creationId xmlns:a16="http://schemas.microsoft.com/office/drawing/2014/main" id="{28F801C0-EAE3-79A2-D561-D327C1C8AB84}"/>
              </a:ext>
            </a:extLst>
          </p:cNvPr>
          <p:cNvSpPr txBox="1"/>
          <p:nvPr/>
        </p:nvSpPr>
        <p:spPr>
          <a:xfrm>
            <a:off x="690230" y="315246"/>
            <a:ext cx="8194237" cy="646331"/>
          </a:xfrm>
          <a:prstGeom prst="rect">
            <a:avLst/>
          </a:prstGeom>
          <a:noFill/>
        </p:spPr>
        <p:txBody>
          <a:bodyPr wrap="square" rtlCol="0">
            <a:spAutoFit/>
          </a:bodyPr>
          <a:lstStyle/>
          <a:p>
            <a:r>
              <a:rPr lang="en-GB" sz="3600" b="1">
                <a:solidFill>
                  <a:schemeClr val="accent5"/>
                </a:solidFill>
              </a:rPr>
              <a:t>Autism</a:t>
            </a:r>
          </a:p>
        </p:txBody>
      </p:sp>
      <p:sp>
        <p:nvSpPr>
          <p:cNvPr id="17" name="TextBox 16">
            <a:extLst>
              <a:ext uri="{FF2B5EF4-FFF2-40B4-BE49-F238E27FC236}">
                <a16:creationId xmlns:a16="http://schemas.microsoft.com/office/drawing/2014/main" id="{6E785C9F-8EAF-631B-45AD-9F84B7DED7F1}"/>
              </a:ext>
            </a:extLst>
          </p:cNvPr>
          <p:cNvSpPr txBox="1"/>
          <p:nvPr/>
        </p:nvSpPr>
        <p:spPr>
          <a:xfrm>
            <a:off x="8451828" y="5170531"/>
            <a:ext cx="4723613" cy="369332"/>
          </a:xfrm>
          <a:prstGeom prst="rect">
            <a:avLst/>
          </a:prstGeom>
          <a:noFill/>
        </p:spPr>
        <p:txBody>
          <a:bodyPr wrap="square" rtlCol="0">
            <a:spAutoFit/>
          </a:bodyPr>
          <a:lstStyle/>
          <a:p>
            <a:r>
              <a:rPr lang="en-GB" sz="1800"/>
              <a:t>Great Thunberg, Climate Activist</a:t>
            </a:r>
          </a:p>
        </p:txBody>
      </p:sp>
      <p:pic>
        <p:nvPicPr>
          <p:cNvPr id="2" name="Picture 1">
            <a:extLst>
              <a:ext uri="{FF2B5EF4-FFF2-40B4-BE49-F238E27FC236}">
                <a16:creationId xmlns:a16="http://schemas.microsoft.com/office/drawing/2014/main" id="{1BC639C6-1999-65B7-060A-F031C80794B0}"/>
              </a:ext>
              <a:ext uri="{C183D7F6-B498-43B3-948B-1728B52AA6E4}">
                <adec:decorative xmlns:adec="http://schemas.microsoft.com/office/drawing/2017/decorative" xmlns="" val="1"/>
              </a:ext>
            </a:extLst>
          </p:cNvPr>
          <p:cNvPicPr>
            <a:picLocks noChangeAspect="1"/>
          </p:cNvPicPr>
          <p:nvPr/>
        </p:nvPicPr>
        <p:blipFill>
          <a:blip r:embed="rId6" cstate="email">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1262440" y="1153242"/>
            <a:ext cx="2605253" cy="2019071"/>
          </a:xfrm>
          <a:prstGeom prst="rect">
            <a:avLst/>
          </a:prstGeom>
          <a:ln>
            <a:noFill/>
          </a:ln>
          <a:effectLst>
            <a:outerShdw blurRad="292100" dist="139700" dir="2700000" algn="tl" rotWithShape="0">
              <a:srgbClr val="333333">
                <a:alpha val="65000"/>
              </a:srgbClr>
            </a:outerShdw>
          </a:effectLst>
        </p:spPr>
      </p:pic>
      <p:pic>
        <p:nvPicPr>
          <p:cNvPr id="4" name="Picture Placeholder 4">
            <a:extLst>
              <a:ext uri="{FF2B5EF4-FFF2-40B4-BE49-F238E27FC236}">
                <a16:creationId xmlns:a16="http://schemas.microsoft.com/office/drawing/2014/main" id="{57B97E49-D259-9CAB-E35A-FFE9CD53C451}"/>
              </a:ext>
            </a:extLst>
          </p:cNvPr>
          <p:cNvPicPr>
            <a:picLocks/>
          </p:cNvPicPr>
          <p:nvPr/>
        </p:nvPicPr>
        <p:blipFill rotWithShape="1">
          <a:blip r:embed="rId7"/>
          <a:srcRect l="37945" t="8250" r="23392" b="5660"/>
          <a:stretch/>
        </p:blipFill>
        <p:spPr>
          <a:xfrm>
            <a:off x="4787348" y="774693"/>
            <a:ext cx="3177464" cy="4726501"/>
          </a:xfrm>
          <a:prstGeom prst="rect">
            <a:avLst/>
          </a:prstGeom>
        </p:spPr>
      </p:pic>
      <p:sp>
        <p:nvSpPr>
          <p:cNvPr id="6" name="Speech Bubble: Rectangle with Corners Rounded 5">
            <a:extLst>
              <a:ext uri="{FF2B5EF4-FFF2-40B4-BE49-F238E27FC236}">
                <a16:creationId xmlns:a16="http://schemas.microsoft.com/office/drawing/2014/main" id="{5A94BDAB-4E9C-B5BF-96FC-70882F03C83A}"/>
              </a:ext>
            </a:extLst>
          </p:cNvPr>
          <p:cNvSpPr/>
          <p:nvPr/>
        </p:nvSpPr>
        <p:spPr>
          <a:xfrm>
            <a:off x="8322067" y="1428108"/>
            <a:ext cx="3605331" cy="3554858"/>
          </a:xfrm>
          <a:prstGeom prst="wedgeRoundRectCallout">
            <a:avLst>
              <a:gd name="adj1" fmla="val -85707"/>
              <a:gd name="adj2" fmla="val 1630"/>
              <a:gd name="adj3" fmla="val 16667"/>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base"/>
            <a:endParaRPr lang="en-GB" sz="1600" b="0">
              <a:solidFill>
                <a:srgbClr val="141414"/>
              </a:solidFill>
              <a:effectLst/>
              <a:latin typeface="Open Sans" panose="020B0606030504020204" pitchFamily="34" charset="0"/>
            </a:endParaRPr>
          </a:p>
          <a:p>
            <a:pPr fontAlgn="base"/>
            <a:r>
              <a:rPr lang="en-GB" sz="1600">
                <a:solidFill>
                  <a:schemeClr val="bg1"/>
                </a:solidFill>
                <a:latin typeface="Open Sans" panose="020B0606030504020204" pitchFamily="34" charset="0"/>
              </a:rPr>
              <a:t>“A lot of people with autism have a special interest that they can sit and do for an eternity without getting bored…</a:t>
            </a:r>
          </a:p>
          <a:p>
            <a:pPr fontAlgn="base"/>
            <a:endParaRPr lang="en-GB" sz="1600">
              <a:solidFill>
                <a:schemeClr val="bg1"/>
              </a:solidFill>
              <a:latin typeface="Open Sans" panose="020B0606030504020204" pitchFamily="34" charset="0"/>
            </a:endParaRPr>
          </a:p>
          <a:p>
            <a:pPr fontAlgn="base"/>
            <a:r>
              <a:rPr lang="en-GB" sz="1600">
                <a:solidFill>
                  <a:schemeClr val="bg1"/>
                </a:solidFill>
                <a:latin typeface="Open Sans" panose="020B0606030504020204" pitchFamily="34" charset="0"/>
              </a:rPr>
              <a:t>It’s a very useful thing sometimes…</a:t>
            </a:r>
          </a:p>
          <a:p>
            <a:pPr fontAlgn="base"/>
            <a:endParaRPr lang="en-GB" sz="1600">
              <a:solidFill>
                <a:schemeClr val="bg1"/>
              </a:solidFill>
              <a:latin typeface="Open Sans" panose="020B0606030504020204" pitchFamily="34" charset="0"/>
            </a:endParaRPr>
          </a:p>
          <a:p>
            <a:pPr fontAlgn="base"/>
            <a:r>
              <a:rPr lang="en-GB" sz="1600">
                <a:solidFill>
                  <a:schemeClr val="bg1"/>
                </a:solidFill>
                <a:latin typeface="Open Sans" panose="020B0606030504020204" pitchFamily="34" charset="0"/>
              </a:rPr>
              <a:t>it can be something you can use for good. And I think that I’m doing that now.”</a:t>
            </a:r>
            <a:r>
              <a:rPr lang="en-GB">
                <a:effectLst/>
              </a:rPr>
              <a:t/>
            </a:r>
            <a:br>
              <a:rPr lang="en-GB">
                <a:effectLst/>
              </a:rPr>
            </a:br>
            <a:endParaRPr lang="en-GB"/>
          </a:p>
        </p:txBody>
      </p:sp>
    </p:spTree>
    <p:extLst>
      <p:ext uri="{BB962C8B-B14F-4D97-AF65-F5344CB8AC3E}">
        <p14:creationId xmlns:p14="http://schemas.microsoft.com/office/powerpoint/2010/main" val="502720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C382AB0-1195-B0E3-CA4A-4104C012B838}"/>
              </a:ext>
            </a:extLst>
          </p:cNvPr>
          <p:cNvSpPr/>
          <p:nvPr/>
        </p:nvSpPr>
        <p:spPr>
          <a:xfrm>
            <a:off x="1204870" y="4912751"/>
            <a:ext cx="3095462" cy="1030848"/>
          </a:xfrm>
          <a:prstGeom prst="roundRect">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800"/>
              <a:t>Can cause sudden, repeated movements and sounds called “tics”</a:t>
            </a:r>
          </a:p>
        </p:txBody>
      </p:sp>
      <p:sp>
        <p:nvSpPr>
          <p:cNvPr id="7" name="Rectangle: Rounded Corners 6">
            <a:extLst>
              <a:ext uri="{FF2B5EF4-FFF2-40B4-BE49-F238E27FC236}">
                <a16:creationId xmlns:a16="http://schemas.microsoft.com/office/drawing/2014/main" id="{6C5DB851-031C-7E3D-07AD-070DA80DDF84}"/>
              </a:ext>
            </a:extLst>
          </p:cNvPr>
          <p:cNvSpPr/>
          <p:nvPr/>
        </p:nvSpPr>
        <p:spPr>
          <a:xfrm>
            <a:off x="1204870" y="3522274"/>
            <a:ext cx="3095461" cy="1198812"/>
          </a:xfrm>
          <a:prstGeom prst="roundRect">
            <a:avLst/>
          </a:prstGeom>
          <a:solidFill>
            <a:schemeClr val="accent4"/>
          </a:solidFill>
          <a:ln>
            <a:solidFill>
              <a:schemeClr val="accent4"/>
            </a:solidFill>
          </a:ln>
        </p:spPr>
        <p:style>
          <a:lnRef idx="2">
            <a:schemeClr val="accent6">
              <a:shade val="15000"/>
            </a:schemeClr>
          </a:lnRef>
          <a:fillRef idx="1">
            <a:schemeClr val="accent6"/>
          </a:fillRef>
          <a:effectRef idx="0">
            <a:schemeClr val="accent6"/>
          </a:effectRef>
          <a:fontRef idx="minor">
            <a:schemeClr val="lt1"/>
          </a:fontRef>
        </p:style>
        <p:txBody>
          <a:bodyPr lIns="36000" rIns="36000" rtlCol="0" anchor="ctr"/>
          <a:lstStyle/>
          <a:p>
            <a:pPr algn="ctr"/>
            <a:r>
              <a:rPr lang="en-GB" sz="1800"/>
              <a:t>Often great at being empathetic, creative and achieving a lot. </a:t>
            </a:r>
          </a:p>
        </p:txBody>
      </p:sp>
      <p:pic>
        <p:nvPicPr>
          <p:cNvPr id="9" name="Graphic 8" descr="Hurdle with solid fill">
            <a:extLst>
              <a:ext uri="{FF2B5EF4-FFF2-40B4-BE49-F238E27FC236}">
                <a16:creationId xmlns:a16="http://schemas.microsoft.com/office/drawing/2014/main" id="{319F2D67-641D-65AE-7F77-31A2D83CE80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384200" y="5015455"/>
            <a:ext cx="629478" cy="629478"/>
          </a:xfrm>
          <a:prstGeom prst="rect">
            <a:avLst/>
          </a:prstGeom>
        </p:spPr>
      </p:pic>
      <p:pic>
        <p:nvPicPr>
          <p:cNvPr id="10" name="Graphic 9">
            <a:extLst>
              <a:ext uri="{FF2B5EF4-FFF2-40B4-BE49-F238E27FC236}">
                <a16:creationId xmlns:a16="http://schemas.microsoft.com/office/drawing/2014/main" id="{C2640D31-256B-5C97-092C-F7103ED09768}"/>
              </a:ext>
              <a:ext uri="{C183D7F6-B498-43B3-948B-1728B52AA6E4}">
                <adec:decorative xmlns:adec="http://schemas.microsoft.com/office/drawing/2017/decorative" xmlns="" val="1"/>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84199" y="3522274"/>
            <a:ext cx="670615" cy="670615"/>
          </a:xfrm>
          <a:prstGeom prst="rect">
            <a:avLst/>
          </a:prstGeom>
        </p:spPr>
      </p:pic>
      <p:sp>
        <p:nvSpPr>
          <p:cNvPr id="12" name="TextBox 11">
            <a:extLst>
              <a:ext uri="{FF2B5EF4-FFF2-40B4-BE49-F238E27FC236}">
                <a16:creationId xmlns:a16="http://schemas.microsoft.com/office/drawing/2014/main" id="{28F801C0-EAE3-79A2-D561-D327C1C8AB84}"/>
              </a:ext>
            </a:extLst>
          </p:cNvPr>
          <p:cNvSpPr txBox="1"/>
          <p:nvPr/>
        </p:nvSpPr>
        <p:spPr>
          <a:xfrm>
            <a:off x="690230" y="315246"/>
            <a:ext cx="8194237" cy="646331"/>
          </a:xfrm>
          <a:prstGeom prst="rect">
            <a:avLst/>
          </a:prstGeom>
          <a:noFill/>
        </p:spPr>
        <p:txBody>
          <a:bodyPr wrap="square" rtlCol="0">
            <a:spAutoFit/>
          </a:bodyPr>
          <a:lstStyle/>
          <a:p>
            <a:r>
              <a:rPr lang="en-GB" sz="3600" b="1">
                <a:solidFill>
                  <a:schemeClr val="accent5"/>
                </a:solidFill>
              </a:rPr>
              <a:t>Tourette’s Syndrome</a:t>
            </a:r>
          </a:p>
        </p:txBody>
      </p:sp>
      <p:pic>
        <p:nvPicPr>
          <p:cNvPr id="2" name="Picture 1">
            <a:extLst>
              <a:ext uri="{FF2B5EF4-FFF2-40B4-BE49-F238E27FC236}">
                <a16:creationId xmlns:a16="http://schemas.microsoft.com/office/drawing/2014/main" id="{1BC639C6-1999-65B7-060A-F031C80794B0}"/>
              </a:ext>
              <a:ext uri="{C183D7F6-B498-43B3-948B-1728B52AA6E4}">
                <adec:decorative xmlns:adec="http://schemas.microsoft.com/office/drawing/2017/decorative" xmlns="" val="1"/>
              </a:ext>
            </a:extLst>
          </p:cNvPr>
          <p:cNvPicPr>
            <a:picLocks noChangeAspect="1"/>
          </p:cNvPicPr>
          <p:nvPr/>
        </p:nvPicPr>
        <p:blipFill>
          <a:blip r:embed="rId6" cstate="email">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1262440" y="1153242"/>
            <a:ext cx="2605253" cy="2019071"/>
          </a:xfrm>
          <a:prstGeom prst="rect">
            <a:avLst/>
          </a:prstGeom>
          <a:ln>
            <a:noFill/>
          </a:ln>
          <a:effectLst>
            <a:outerShdw blurRad="292100" dist="139700" dir="2700000" algn="tl" rotWithShape="0">
              <a:srgbClr val="333333">
                <a:alpha val="65000"/>
              </a:srgbClr>
            </a:outerShdw>
          </a:effectLst>
        </p:spPr>
      </p:pic>
      <p:pic>
        <p:nvPicPr>
          <p:cNvPr id="3" name="Picture 2">
            <a:extLst>
              <a:ext uri="{FF2B5EF4-FFF2-40B4-BE49-F238E27FC236}">
                <a16:creationId xmlns:a16="http://schemas.microsoft.com/office/drawing/2014/main" id="{33498F1E-1566-F726-B9BB-B461462E1341}"/>
              </a:ext>
            </a:extLst>
          </p:cNvPr>
          <p:cNvPicPr>
            <a:picLocks noGrp="1" noChangeAspect="1"/>
          </p:cNvPicPr>
          <p:nvPr/>
        </p:nvPicPr>
        <p:blipFill rotWithShape="1">
          <a:blip r:embed="rId7"/>
          <a:srcRect l="22295" t="4474" r="6429" b="3525"/>
          <a:stretch/>
        </p:blipFill>
        <p:spPr>
          <a:xfrm>
            <a:off x="5434184" y="1063274"/>
            <a:ext cx="5327650" cy="5161480"/>
          </a:xfrm>
          <a:prstGeom prst="rect">
            <a:avLst/>
          </a:prstGeom>
        </p:spPr>
      </p:pic>
    </p:spTree>
    <p:extLst>
      <p:ext uri="{BB962C8B-B14F-4D97-AF65-F5344CB8AC3E}">
        <p14:creationId xmlns:p14="http://schemas.microsoft.com/office/powerpoint/2010/main" val="11450100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5B3202A-B779-D922-A955-914AD20CB999}"/>
              </a:ext>
            </a:extLst>
          </p:cNvPr>
          <p:cNvSpPr>
            <a:spLocks noGrp="1"/>
          </p:cNvSpPr>
          <p:nvPr>
            <p:ph type="body" sz="quarter" idx="11"/>
          </p:nvPr>
        </p:nvSpPr>
        <p:spPr>
          <a:xfrm>
            <a:off x="458092" y="658421"/>
            <a:ext cx="9044641" cy="563027"/>
          </a:xfrm>
        </p:spPr>
        <p:txBody>
          <a:bodyPr/>
          <a:lstStyle/>
          <a:p>
            <a:pPr algn="l"/>
            <a:r>
              <a:rPr lang="en-US" sz="2800" b="1">
                <a:latin typeface="Glacial Indifference"/>
                <a:cs typeface="Arial"/>
              </a:rPr>
              <a:t>Recognising and Celebrating Strengths and Talents</a:t>
            </a:r>
            <a:endParaRPr lang="en-GB">
              <a:latin typeface="Glacial Indifference"/>
              <a:cs typeface="Arial"/>
            </a:endParaRPr>
          </a:p>
        </p:txBody>
      </p:sp>
      <p:sp>
        <p:nvSpPr>
          <p:cNvPr id="4" name="Text Placeholder 3">
            <a:extLst>
              <a:ext uri="{FF2B5EF4-FFF2-40B4-BE49-F238E27FC236}">
                <a16:creationId xmlns:a16="http://schemas.microsoft.com/office/drawing/2014/main" id="{FD4C1F81-742E-0A63-54BD-55B02DFB007A}"/>
              </a:ext>
            </a:extLst>
          </p:cNvPr>
          <p:cNvSpPr>
            <a:spLocks noGrp="1"/>
          </p:cNvSpPr>
          <p:nvPr>
            <p:ph type="body" sz="quarter" idx="23"/>
          </p:nvPr>
        </p:nvSpPr>
        <p:spPr>
          <a:xfrm>
            <a:off x="399366" y="1337910"/>
            <a:ext cx="5047278" cy="4905779"/>
          </a:xfrm>
        </p:spPr>
        <p:txBody>
          <a:bodyPr lIns="0" tIns="0" rIns="0" bIns="0" anchor="t"/>
          <a:lstStyle/>
          <a:p>
            <a:pPr marL="342900" indent="-342900">
              <a:buFont typeface="Arial" panose="020B0604020202020204" pitchFamily="34" charset="0"/>
              <a:buChar char="•"/>
            </a:pPr>
            <a:r>
              <a:rPr lang="en-GB" sz="2400">
                <a:solidFill>
                  <a:schemeClr val="tx1"/>
                </a:solidFill>
                <a:latin typeface="Glacial Indifference"/>
                <a:cs typeface="Arial"/>
              </a:rPr>
              <a:t>Neurodiversity Celebration Week reminds us that whatever our differences and challenges, everyone also has their own talents.</a:t>
            </a:r>
          </a:p>
          <a:p>
            <a:endParaRPr lang="en-GB" sz="2400">
              <a:solidFill>
                <a:schemeClr val="tx1"/>
              </a:solidFill>
              <a:latin typeface="Glacial Indifference" pitchFamily="2" charset="0"/>
            </a:endParaRPr>
          </a:p>
          <a:p>
            <a:pPr marL="342900" indent="-342900"/>
            <a:r>
              <a:rPr lang="en-GB" sz="2400">
                <a:solidFill>
                  <a:schemeClr val="tx1"/>
                </a:solidFill>
                <a:latin typeface="Glacial Indifference"/>
                <a:cs typeface="Arial"/>
              </a:rPr>
              <a:t>Many people who have ADHD, autism, dyslexia, dyspraxia or Tourette Syndrome and experienced challenges in school, are now very successful.</a:t>
            </a:r>
          </a:p>
          <a:p>
            <a:endParaRPr lang="en-GB" sz="2400">
              <a:solidFill>
                <a:schemeClr val="tx1"/>
              </a:solidFill>
              <a:latin typeface="Glacial Indifference" pitchFamily="2" charset="0"/>
            </a:endParaRPr>
          </a:p>
          <a:p>
            <a:pPr marL="342900" indent="-342900"/>
            <a:r>
              <a:rPr lang="en-GB" sz="2400">
                <a:solidFill>
                  <a:schemeClr val="tx1"/>
                </a:solidFill>
                <a:latin typeface="Glacial Indifference"/>
                <a:cs typeface="Arial"/>
              </a:rPr>
              <a:t>Many say their success is because of their unique way of thinking.</a:t>
            </a:r>
          </a:p>
          <a:p>
            <a:pPr marL="342900" indent="-342900"/>
            <a:endParaRPr lang="en-GB" sz="2400">
              <a:solidFill>
                <a:schemeClr val="tx1"/>
              </a:solidFill>
              <a:latin typeface="Glacial Indifference"/>
              <a:cs typeface="Arial"/>
            </a:endParaRPr>
          </a:p>
          <a:p>
            <a:pPr marL="342900" indent="-342900"/>
            <a:endParaRPr lang="en-GB" sz="2400">
              <a:solidFill>
                <a:schemeClr val="tx1"/>
              </a:solidFill>
              <a:latin typeface="Glacial Indifference"/>
              <a:cs typeface="Arial"/>
            </a:endParaRPr>
          </a:p>
          <a:p>
            <a:pPr marL="342900" indent="-342900"/>
            <a:endParaRPr lang="en-GB" sz="2400">
              <a:solidFill>
                <a:schemeClr val="tx1"/>
              </a:solidFill>
              <a:latin typeface="Glacial Indifference"/>
              <a:cs typeface="Arial"/>
            </a:endParaRPr>
          </a:p>
          <a:p>
            <a:pPr marL="342900" indent="-342900"/>
            <a:endParaRPr lang="en-GB" sz="2400">
              <a:solidFill>
                <a:schemeClr val="tx1"/>
              </a:solidFill>
              <a:latin typeface="Glacial Indifference" pitchFamily="2" charset="0"/>
            </a:endParaRPr>
          </a:p>
        </p:txBody>
      </p:sp>
      <p:pic>
        <p:nvPicPr>
          <p:cNvPr id="6" name="Picture 5" descr="Group of smiling children at school">
            <a:extLst>
              <a:ext uri="{FF2B5EF4-FFF2-40B4-BE49-F238E27FC236}">
                <a16:creationId xmlns:a16="http://schemas.microsoft.com/office/drawing/2014/main" id="{68CDCA3F-9A40-EBB2-1757-90BF385CF0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57487" y="1381539"/>
            <a:ext cx="6135148" cy="4094922"/>
          </a:xfrm>
          <a:prstGeom prst="rect">
            <a:avLst/>
          </a:prstGeom>
        </p:spPr>
      </p:pic>
    </p:spTree>
    <p:extLst>
      <p:ext uri="{BB962C8B-B14F-4D97-AF65-F5344CB8AC3E}">
        <p14:creationId xmlns:p14="http://schemas.microsoft.com/office/powerpoint/2010/main" val="29334896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5B3202A-B779-D922-A955-914AD20CB999}"/>
              </a:ext>
            </a:extLst>
          </p:cNvPr>
          <p:cNvSpPr>
            <a:spLocks noGrp="1"/>
          </p:cNvSpPr>
          <p:nvPr>
            <p:ph type="body" sz="quarter" idx="11"/>
          </p:nvPr>
        </p:nvSpPr>
        <p:spPr/>
        <p:txBody>
          <a:bodyPr/>
          <a:lstStyle/>
          <a:p>
            <a:pPr algn="l"/>
            <a:r>
              <a:rPr lang="en-US" sz="2800" b="1">
                <a:latin typeface="Glacial Indifference" pitchFamily="2" charset="0"/>
              </a:rPr>
              <a:t>What Can You Do To Help?</a:t>
            </a:r>
          </a:p>
          <a:p>
            <a:endParaRPr lang="en-GB"/>
          </a:p>
        </p:txBody>
      </p:sp>
      <p:sp>
        <p:nvSpPr>
          <p:cNvPr id="4" name="Text Placeholder 3">
            <a:extLst>
              <a:ext uri="{FF2B5EF4-FFF2-40B4-BE49-F238E27FC236}">
                <a16:creationId xmlns:a16="http://schemas.microsoft.com/office/drawing/2014/main" id="{FD4C1F81-742E-0A63-54BD-55B02DFB007A}"/>
              </a:ext>
            </a:extLst>
          </p:cNvPr>
          <p:cNvSpPr>
            <a:spLocks noGrp="1"/>
          </p:cNvSpPr>
          <p:nvPr>
            <p:ph type="body" sz="quarter" idx="23"/>
          </p:nvPr>
        </p:nvSpPr>
        <p:spPr>
          <a:xfrm>
            <a:off x="875536" y="1470354"/>
            <a:ext cx="7016134" cy="4361494"/>
          </a:xfrm>
        </p:spPr>
        <p:txBody>
          <a:bodyPr/>
          <a:lstStyle/>
          <a:p>
            <a:pPr marL="342900" indent="-342900">
              <a:buFont typeface="Arial" panose="020B0604020202020204" pitchFamily="34" charset="0"/>
              <a:buChar char="•"/>
            </a:pPr>
            <a:r>
              <a:rPr lang="en-GB" sz="2400">
                <a:solidFill>
                  <a:schemeClr val="tx1"/>
                </a:solidFill>
                <a:latin typeface="Glacial Indifference" pitchFamily="2" charset="0"/>
              </a:rPr>
              <a:t>Don’t tease or make fun of anyone in your class who is different or who is finding something difficult.</a:t>
            </a:r>
          </a:p>
          <a:p>
            <a:endParaRPr lang="en-GB" sz="1600">
              <a:solidFill>
                <a:schemeClr val="tx1"/>
              </a:solidFill>
              <a:latin typeface="Glacial Indifference" pitchFamily="2" charset="0"/>
            </a:endParaRPr>
          </a:p>
          <a:p>
            <a:pPr marL="342900" indent="-342900">
              <a:buFont typeface="Arial" panose="020B0604020202020204" pitchFamily="34" charset="0"/>
              <a:buChar char="•"/>
            </a:pPr>
            <a:r>
              <a:rPr lang="en-GB" sz="2400">
                <a:solidFill>
                  <a:schemeClr val="tx1"/>
                </a:solidFill>
                <a:latin typeface="Glacial Indifference" pitchFamily="2" charset="0"/>
              </a:rPr>
              <a:t>Instead, be kind, understanding and encouraging. </a:t>
            </a:r>
          </a:p>
          <a:p>
            <a:endParaRPr lang="en-GB" sz="2800">
              <a:solidFill>
                <a:schemeClr val="tx1"/>
              </a:solidFill>
              <a:latin typeface="Glacial Indifference" pitchFamily="2" charset="0"/>
            </a:endParaRPr>
          </a:p>
          <a:p>
            <a:pPr marL="342900" indent="-342900">
              <a:buFont typeface="Arial" panose="020B0604020202020204" pitchFamily="34" charset="0"/>
              <a:buChar char="•"/>
            </a:pPr>
            <a:r>
              <a:rPr lang="en-GB" sz="2400">
                <a:solidFill>
                  <a:schemeClr val="tx1"/>
                </a:solidFill>
                <a:latin typeface="Glacial Indifference" pitchFamily="2" charset="0"/>
              </a:rPr>
              <a:t>Never forget that you have the power to make a positive difference to someone who may be having a difficult time. </a:t>
            </a:r>
          </a:p>
          <a:p>
            <a:pPr marL="342900" indent="-342900">
              <a:buFont typeface="Arial" panose="020B0604020202020204" pitchFamily="34" charset="0"/>
              <a:buChar char="•"/>
            </a:pPr>
            <a:endParaRPr lang="en-GB" sz="2400">
              <a:solidFill>
                <a:schemeClr val="tx1"/>
              </a:solidFill>
              <a:latin typeface="Glacial Indifference" pitchFamily="2" charset="0"/>
            </a:endParaRPr>
          </a:p>
          <a:p>
            <a:pPr marL="342900" indent="-342900">
              <a:buFont typeface="Arial" panose="020B0604020202020204" pitchFamily="34" charset="0"/>
              <a:buChar char="•"/>
            </a:pPr>
            <a:endParaRPr lang="en-GB" sz="2400">
              <a:solidFill>
                <a:schemeClr val="tx1"/>
              </a:solidFill>
              <a:latin typeface="Glacial Indifference" pitchFamily="2" charset="0"/>
            </a:endParaRPr>
          </a:p>
          <a:p>
            <a:pPr marL="342900" indent="-342900">
              <a:buFont typeface="Arial" panose="020B0604020202020204" pitchFamily="34" charset="0"/>
              <a:buChar char="•"/>
            </a:pPr>
            <a:endParaRPr lang="en-GB" sz="2400">
              <a:solidFill>
                <a:schemeClr val="tx1"/>
              </a:solidFill>
              <a:latin typeface="Glacial Indifference" pitchFamily="2" charset="0"/>
            </a:endParaRPr>
          </a:p>
          <a:p>
            <a:pPr marL="0" indent="0">
              <a:buNone/>
            </a:pPr>
            <a:endParaRPr lang="en-US" sz="2800"/>
          </a:p>
        </p:txBody>
      </p:sp>
      <p:sp>
        <p:nvSpPr>
          <p:cNvPr id="2" name="Rectangle: Rounded Corners 1">
            <a:extLst>
              <a:ext uri="{FF2B5EF4-FFF2-40B4-BE49-F238E27FC236}">
                <a16:creationId xmlns:a16="http://schemas.microsoft.com/office/drawing/2014/main" id="{E11FC7C3-67A4-C9B7-E19C-1FDBB924EC8E}"/>
              </a:ext>
            </a:extLst>
          </p:cNvPr>
          <p:cNvSpPr/>
          <p:nvPr/>
        </p:nvSpPr>
        <p:spPr>
          <a:xfrm>
            <a:off x="4967716" y="224187"/>
            <a:ext cx="5847907" cy="760118"/>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2400" dirty="0"/>
              <a:t>Make someone’s day by being understanding and kind.</a:t>
            </a:r>
          </a:p>
        </p:txBody>
      </p:sp>
      <p:sp>
        <p:nvSpPr>
          <p:cNvPr id="8" name="Rectangle: Rounded Corners 7">
            <a:extLst>
              <a:ext uri="{FF2B5EF4-FFF2-40B4-BE49-F238E27FC236}">
                <a16:creationId xmlns:a16="http://schemas.microsoft.com/office/drawing/2014/main" id="{49339E7F-7C3D-8588-B67E-7385A08837CE}"/>
              </a:ext>
            </a:extLst>
          </p:cNvPr>
          <p:cNvSpPr/>
          <p:nvPr/>
        </p:nvSpPr>
        <p:spPr>
          <a:xfrm>
            <a:off x="1158685" y="5630274"/>
            <a:ext cx="10137021" cy="675861"/>
          </a:xfrm>
          <a:prstGeom prst="round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marL="342900" indent="-342900"/>
            <a:r>
              <a:rPr lang="en-GB" sz="2000" b="1">
                <a:solidFill>
                  <a:schemeClr val="bg1"/>
                </a:solidFill>
                <a:latin typeface="+mn-lt"/>
              </a:rPr>
              <a:t>It is fantastic that people think in different ways – it makes life more interesting! </a:t>
            </a:r>
          </a:p>
        </p:txBody>
      </p:sp>
      <p:pic>
        <p:nvPicPr>
          <p:cNvPr id="18" name="Picture 17" descr="Multicultural girls hugging">
            <a:extLst>
              <a:ext uri="{FF2B5EF4-FFF2-40B4-BE49-F238E27FC236}">
                <a16:creationId xmlns:a16="http://schemas.microsoft.com/office/drawing/2014/main" id="{EED5AC1A-B2F6-668F-FF2A-0C808A508F8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4628"/>
          <a:stretch/>
        </p:blipFill>
        <p:spPr>
          <a:xfrm>
            <a:off x="8239538" y="1052483"/>
            <a:ext cx="3322839" cy="2941983"/>
          </a:xfrm>
          <a:prstGeom prst="rect">
            <a:avLst/>
          </a:prstGeom>
        </p:spPr>
      </p:pic>
    </p:spTree>
    <p:extLst>
      <p:ext uri="{BB962C8B-B14F-4D97-AF65-F5344CB8AC3E}">
        <p14:creationId xmlns:p14="http://schemas.microsoft.com/office/powerpoint/2010/main" val="1355914828"/>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NCW Colours">
      <a:dk1>
        <a:srgbClr val="000000"/>
      </a:dk1>
      <a:lt1>
        <a:srgbClr val="FFFFFF"/>
      </a:lt1>
      <a:dk2>
        <a:srgbClr val="44546A"/>
      </a:dk2>
      <a:lt2>
        <a:srgbClr val="E7E6E6"/>
      </a:lt2>
      <a:accent1>
        <a:srgbClr val="F5B834"/>
      </a:accent1>
      <a:accent2>
        <a:srgbClr val="F47C20"/>
      </a:accent2>
      <a:accent3>
        <a:srgbClr val="CA275C"/>
      </a:accent3>
      <a:accent4>
        <a:srgbClr val="686EB1"/>
      </a:accent4>
      <a:accent5>
        <a:srgbClr val="2F93D0"/>
      </a:accent5>
      <a:accent6>
        <a:srgbClr val="3CB355"/>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Black Representation Presentation Template" id="{C1E2A7EB-630E-4A36-92FA-93D04D9417B3}" vid="{F9FE05D2-9026-4B22-95F5-9EBB0D98B78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A32B41E19B7BE42A0973D0E85FF819C" ma:contentTypeVersion="20" ma:contentTypeDescription="Create a new document." ma:contentTypeScope="" ma:versionID="dfdd96b41d0a1d4205b48729f995187d">
  <xsd:schema xmlns:xsd="http://www.w3.org/2001/XMLSchema" xmlns:xs="http://www.w3.org/2001/XMLSchema" xmlns:p="http://schemas.microsoft.com/office/2006/metadata/properties" xmlns:ns2="4ccd1aac-08f7-47f2-89ba-34cf93254773" xmlns:ns3="06c581f9-3869-4230-8796-afadd946b574" targetNamespace="http://schemas.microsoft.com/office/2006/metadata/properties" ma:root="true" ma:fieldsID="f7f6581a6f4fa0070b7b3f1feab3b8e4" ns2:_="" ns3:_="">
    <xsd:import namespace="4ccd1aac-08f7-47f2-89ba-34cf93254773"/>
    <xsd:import namespace="06c581f9-3869-4230-8796-afadd946b57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lcf76f155ced4ddcb4097134ff3c332f" minOccurs="0"/>
                <xsd:element ref="ns3:TaxCatchAll" minOccurs="0"/>
                <xsd:element ref="ns3:SharedWithUsers" minOccurs="0"/>
                <xsd:element ref="ns3:SharedWithDetails" minOccurs="0"/>
                <xsd:element ref="ns2:MediaServiceLocation" minOccurs="0"/>
                <xsd:element ref="ns2:Rank" minOccurs="0"/>
                <xsd:element ref="ns2:I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ccd1aac-08f7-47f2-89ba-34cf9325477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e699780-54db-49ae-997d-ca2e7d72663e"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Rank" ma:index="24" nillable="true" ma:displayName="Rank" ma:format="Dropdown" ma:internalName="Rank" ma:percentage="FALSE">
      <xsd:simpleType>
        <xsd:restriction base="dms:Number"/>
      </xsd:simpleType>
    </xsd:element>
    <xsd:element name="In" ma:index="25" nillable="true" ma:displayName="In" ma:default="1" ma:format="Dropdown" ma:internalName="In">
      <xsd:simpleType>
        <xsd:restriction base="dms:Boolean"/>
      </xsd:simple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6c581f9-3869-4230-8796-afadd946b574"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7c72954d-62c0-4c86-b14a-15638df45585}" ma:internalName="TaxCatchAll" ma:showField="CatchAllData" ma:web="06c581f9-3869-4230-8796-afadd946b574">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ccd1aac-08f7-47f2-89ba-34cf93254773">
      <Terms xmlns="http://schemas.microsoft.com/office/infopath/2007/PartnerControls"/>
    </lcf76f155ced4ddcb4097134ff3c332f>
    <TaxCatchAll xmlns="06c581f9-3869-4230-8796-afadd946b574" xsi:nil="true"/>
    <SharedWithUsers xmlns="06c581f9-3869-4230-8796-afadd946b574">
      <UserInfo>
        <DisplayName>Brooke Elias</DisplayName>
        <AccountId>84</AccountId>
        <AccountType/>
      </UserInfo>
    </SharedWithUsers>
    <In xmlns="4ccd1aac-08f7-47f2-89ba-34cf93254773">true</In>
    <Rank xmlns="4ccd1aac-08f7-47f2-89ba-34cf9325477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F0A2601-8536-468E-80FA-7BEE82278F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ccd1aac-08f7-47f2-89ba-34cf93254773"/>
    <ds:schemaRef ds:uri="06c581f9-3869-4230-8796-afadd946b57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A442760-D3B9-4827-8830-23D00CFED3F1}">
  <ds:schemaRefs>
    <ds:schemaRef ds:uri="http://schemas.microsoft.com/office/infopath/2007/PartnerControls"/>
    <ds:schemaRef ds:uri="4ccd1aac-08f7-47f2-89ba-34cf93254773"/>
    <ds:schemaRef ds:uri="http://schemas.microsoft.com/office/2006/documentManagement/types"/>
    <ds:schemaRef ds:uri="http://www.w3.org/XML/1998/namespace"/>
    <ds:schemaRef ds:uri="http://purl.org/dc/elements/1.1/"/>
    <ds:schemaRef ds:uri="06c581f9-3869-4230-8796-afadd946b574"/>
    <ds:schemaRef ds:uri="http://purl.org/dc/dcmitype/"/>
    <ds:schemaRef ds:uri="http://purl.org/dc/term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35424F9F-2940-462E-BE56-29506EF88009}">
  <ds:schemaRefs>
    <ds:schemaRef ds:uri="http://schemas.microsoft.com/sharepoint/v3/contenttype/forms"/>
  </ds:schemaRefs>
</ds:datastoreItem>
</file>

<file path=docMetadata/LabelInfo.xml><?xml version="1.0" encoding="utf-8"?>
<clbl:labelList xmlns:clbl="http://schemas.microsoft.com/office/2020/mipLabelMetadata">
  <clbl:label id="{df156caf-e825-44ba-86f8-eabd1758166d}" enabled="1" method="Privileged" siteId="{ad20d240-a211-4193-8273-c8ec19c7463f}" removed="0"/>
</clbl:labelList>
</file>

<file path=docProps/app.xml><?xml version="1.0" encoding="utf-8"?>
<Properties xmlns="http://schemas.openxmlformats.org/officeDocument/2006/extended-properties" xmlns:vt="http://schemas.openxmlformats.org/officeDocument/2006/docPropsVTypes">
  <Template/>
  <TotalTime>43</TotalTime>
  <Words>690</Words>
  <Application>Microsoft Office PowerPoint</Application>
  <PresentationFormat>Widescreen</PresentationFormat>
  <Paragraphs>82</Paragraphs>
  <Slides>12</Slides>
  <Notes>0</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12</vt:i4>
      </vt:variant>
    </vt:vector>
  </HeadingPairs>
  <TitlesOfParts>
    <vt:vector size="22" baseType="lpstr">
      <vt:lpstr>.Hiragino Kaku Gothic Interface W3</vt:lpstr>
      <vt:lpstr>Arial</vt:lpstr>
      <vt:lpstr>Arial Black</vt:lpstr>
      <vt:lpstr>Calibri</vt:lpstr>
      <vt:lpstr>Glacial Indifference</vt:lpstr>
      <vt:lpstr>Open Sans</vt:lpstr>
      <vt:lpstr>Roboto</vt:lpstr>
      <vt:lpstr>Twinkl</vt:lpstr>
      <vt:lpstr>1_Office Theme</vt:lpstr>
      <vt:lpstr>Slide Layouts</vt:lpstr>
      <vt:lpstr>PowerPoint Presentation</vt:lpstr>
      <vt:lpstr>What Is Neurodiversity?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PRESENTATION</dc:title>
  <dc:creator>Brooke Elias</dc:creator>
  <cp:lastModifiedBy>Sarah Mansell</cp:lastModifiedBy>
  <cp:revision>6</cp:revision>
  <cp:lastPrinted>2024-11-05T13:55:13Z</cp:lastPrinted>
  <dcterms:created xsi:type="dcterms:W3CDTF">2020-09-17T18:39:48Z</dcterms:created>
  <dcterms:modified xsi:type="dcterms:W3CDTF">2024-11-05T14:12:28Z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2020-09-17T00:00:00Z</vt:filetime>
  </property>
  <property fmtid="{D5CDD505-2E9C-101B-9397-08002B2CF9AE}" pid="3" name="Creator">
    <vt:lpwstr>Adobe InDesign 15.1 (Macintosh)</vt:lpwstr>
  </property>
  <property fmtid="{D5CDD505-2E9C-101B-9397-08002B2CF9AE}" pid="4" name="LastSaved">
    <vt:filetime>2020-09-17T00:00:00Z</vt:filetime>
  </property>
  <property fmtid="{D5CDD505-2E9C-101B-9397-08002B2CF9AE}" pid="5" name="ContentTypeId">
    <vt:lpwstr>0x0101003A32B41E19B7BE42A0973D0E85FF819C</vt:lpwstr>
  </property>
  <property fmtid="{D5CDD505-2E9C-101B-9397-08002B2CF9AE}" pid="6" name="MediaServiceImageTags">
    <vt:lpwstr/>
  </property>
</Properties>
</file>