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67" r:id="rId5"/>
    <p:sldId id="268" r:id="rId6"/>
    <p:sldId id="269" r:id="rId7"/>
    <p:sldId id="274" r:id="rId8"/>
    <p:sldId id="278" r:id="rId9"/>
    <p:sldId id="289" r:id="rId10"/>
    <p:sldId id="275" r:id="rId11"/>
    <p:sldId id="271" r:id="rId12"/>
    <p:sldId id="288" r:id="rId13"/>
    <p:sldId id="272" r:id="rId14"/>
    <p:sldId id="277" r:id="rId15"/>
    <p:sldId id="280" r:id="rId16"/>
    <p:sldId id="282" r:id="rId17"/>
    <p:sldId id="286" r:id="rId18"/>
    <p:sldId id="266" r:id="rId19"/>
    <p:sldId id="290" r:id="rId20"/>
    <p:sldId id="291" r:id="rId21"/>
    <p:sldId id="276" r:id="rId22"/>
    <p:sldId id="292" r:id="rId23"/>
    <p:sldId id="264" r:id="rId24"/>
    <p:sldId id="283" r:id="rId25"/>
    <p:sldId id="285" r:id="rId26"/>
    <p:sldId id="284" r:id="rId27"/>
    <p:sldId id="279" r:id="rId28"/>
    <p:sldId id="27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F01F3790-3B9F-4B39-A4BD-498BAD704FBD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47236" y="4849527"/>
            <a:ext cx="1757225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by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5"/>
              <a:ext cx="3291838" cy="1264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there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school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their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“Spec-</a:t>
            </a:r>
            <a:r>
              <a:rPr lang="en-US" sz="4400" dirty="0" err="1">
                <a:latin typeface="Sassoon Primary" pitchFamily="50" charset="0"/>
              </a:rPr>
              <a:t>tacular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all of “all”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6EB53-13EE-4897-950F-3DDB345A14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21325" y="1934423"/>
            <a:ext cx="3349348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CA3E0B-5849-4A88-8695-82AE9D65CE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74504" y="2464312"/>
            <a:ext cx="3242990" cy="192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1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515E92B-AE2E-4792-AAE6-5732DCD930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AE90182-00C0-4CE0-8314-A8124B0DC1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43595" y="2459182"/>
            <a:ext cx="3704808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F281D51-9F4C-4851-861E-9464B2F2462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g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726B234-43B4-4A91-9475-825798A36A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30655" y="2020222"/>
            <a:ext cx="3330688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1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d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B6715B-4076-4AA5-BFA1-505819AD769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3338" y="1904359"/>
            <a:ext cx="3405325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4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8BE761C-AE96-4338-A513-891732625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CA60AD1-1379-4DEA-95DF-3C1D604A14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6081" y="1798782"/>
            <a:ext cx="3119838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1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nt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19FA24-1FC2-49B1-9ADB-3DD7096168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7432" y="1825301"/>
            <a:ext cx="7277135" cy="25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F7C360-6C7F-44C1-87FD-B96C7A6FC69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b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EBC10DE-3F3A-4D99-ACF9-0088A982468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01475"/>
            <a:ext cx="3407192" cy="2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8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C98FDBD-6BD1-4B0B-ADA6-A5E92BA8B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9378" y="2379133"/>
            <a:ext cx="49332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1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F9AD8BF-3B2D-4385-A01B-FCDE995AD8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82243" y="1904359"/>
            <a:ext cx="4627512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6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</a:t>
            </a:r>
            <a:r>
              <a:rPr lang="en-US" sz="1400" dirty="0" err="1">
                <a:latin typeface="Comic Sans MS" panose="030F0702030302020204" pitchFamily="66" charset="0"/>
              </a:rPr>
              <a:t>er</a:t>
            </a:r>
            <a:r>
              <a:rPr lang="en-US" sz="1400" dirty="0">
                <a:latin typeface="Comic Sans MS" panose="030F0702030302020204" pitchFamily="66" charset="0"/>
              </a:rPr>
              <a:t>” is a sound </a:t>
            </a:r>
            <a:r>
              <a:rPr lang="en-US" sz="1400" dirty="0" err="1">
                <a:solidFill>
                  <a:schemeClr val="accent1"/>
                </a:solidFill>
                <a:latin typeface="Comic Sans MS" panose="030F0702030302020204" pitchFamily="66" charset="0"/>
              </a:rPr>
              <a:t>er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 – a better letter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2AF068-8044-4DEB-8D6B-E221811F6C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89536" y="1870923"/>
            <a:ext cx="4412929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3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39A9FC-5255-4C7C-A648-6D75C13F4C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5583" y="1618398"/>
            <a:ext cx="5580833" cy="339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t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398826-5A75-44F3-9689-7AF45C7996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9729" y="2029884"/>
            <a:ext cx="6632541" cy="24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9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s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7D74BB-EB90-4FF1-AB3F-2F5FADF22F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29755" y="2513911"/>
            <a:ext cx="5532488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4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EA7BB3-21AE-4746-9DB3-D0126436A5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C88DD8-4056-47DD-9D53-A2F1D74040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3091" y="1889605"/>
            <a:ext cx="4525818" cy="307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0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334309"/>
            <a:ext cx="6560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’ve – This is actually 2 words made into 1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I + have = I’ve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93994D7-4432-4CE9-AA3A-171F187B0C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8305" y="1972523"/>
            <a:ext cx="4935390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c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“all” is tricking you l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k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in the word 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all</a:t>
            </a:r>
            <a:endParaRPr lang="en-GB" sz="2400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2F37ECB-1F02-4D40-B587-1BFEE9E03D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0959" y="1947123"/>
            <a:ext cx="4870083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EB8FE3F-0F81-4BFB-BA82-30043CCC27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0" y="1917451"/>
            <a:ext cx="3048000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4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u="sng" dirty="0">
                <a:latin typeface="Comic Sans MS" panose="030F0702030302020204" pitchFamily="66" charset="0"/>
              </a:rPr>
              <a:t>me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9D4C61A-ECBD-4828-B478-49AADFC257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96789" y="2552011"/>
            <a:ext cx="7398421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5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134837" y="440946"/>
            <a:ext cx="991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ere</a:t>
            </a:r>
            <a:r>
              <a:rPr lang="en-US" sz="2400" dirty="0">
                <a:latin typeface="Comic Sans MS" panose="030F0702030302020204" pitchFamily="66" charset="0"/>
              </a:rPr>
              <a:t> – the “ere”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273CB4-D931-44AF-AA6E-8F283233F1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66762" y="2018659"/>
            <a:ext cx="725847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our</a:t>
            </a:r>
            <a:r>
              <a:rPr lang="en-US" sz="2400" dirty="0">
                <a:latin typeface="Comic Sans MS" panose="030F0702030302020204" pitchFamily="66" charset="0"/>
              </a:rPr>
              <a:t> – the “our”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38393D9-7D97-4E1D-9097-CCEA01D66D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9277" y="2020222"/>
            <a:ext cx="6493444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2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676</Words>
  <Application>Microsoft Office PowerPoint</Application>
  <PresentationFormat>Widescreen</PresentationFormat>
  <Paragraphs>158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59</cp:revision>
  <dcterms:created xsi:type="dcterms:W3CDTF">2019-06-29T14:15:33Z</dcterms:created>
  <dcterms:modified xsi:type="dcterms:W3CDTF">2022-03-22T10:33:04Z</dcterms:modified>
  <cp:contentStatus/>
</cp:coreProperties>
</file>