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Capital Letters?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lowercase letter.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knowledge of capital letters.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capital letter on it, ask them to say the sound or letter name, then move onto the next side.</a:t>
            </a:r>
          </a:p>
        </p:txBody>
      </p: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712585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AC03E6-714D-436B-9CF5-C99143547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970CE1-AB20-403C-B441-DD0C0C373463}"/>
              </a:ext>
            </a:extLst>
          </p:cNvPr>
          <p:cNvSpPr txBox="1"/>
          <p:nvPr/>
        </p:nvSpPr>
        <p:spPr>
          <a:xfrm>
            <a:off x="253147" y="3051680"/>
            <a:ext cx="1168570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you do?</a:t>
            </a:r>
          </a:p>
          <a:p>
            <a:pPr algn="ctr"/>
            <a:endParaRPr lang="en-US" sz="4400" dirty="0">
              <a:solidFill>
                <a:srgbClr val="FF0000"/>
              </a:solidFill>
              <a:latin typeface="Sassoon Primary" pitchFamily="50" charset="0"/>
            </a:endParaRP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</a:t>
            </a:r>
            <a:r>
              <a:rPr lang="en-US" sz="4400">
                <a:latin typeface="Sassoon Primary" pitchFamily="50" charset="0"/>
              </a:rPr>
              <a:t>some Fireworks!</a:t>
            </a:r>
            <a:endParaRPr lang="en-GB" sz="4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>
                <a:latin typeface="Sassoon Primary" pitchFamily="50" charset="0"/>
              </a:rPr>
              <a:t>A</a:t>
            </a:r>
            <a:endParaRPr lang="en-GB" sz="30000" dirty="0">
              <a:latin typeface="Sassoon Primary" pitchFamily="50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a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B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b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842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C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c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326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D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d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01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e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723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F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/>
              <a:t>f</a:t>
            </a:r>
            <a:endParaRPr lang="en-GB" sz="20000" dirty="0"/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81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>
                <a:latin typeface="Sassoon Primary" pitchFamily="50" charset="0"/>
              </a:rPr>
              <a:t>G</a:t>
            </a:r>
            <a:endParaRPr lang="en-GB" sz="30000" dirty="0">
              <a:latin typeface="Sassoon Primary" pitchFamily="50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g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381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H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h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413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I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 err="1">
                <a:latin typeface="Sassoon Primary" pitchFamily="50" charset="0"/>
              </a:rPr>
              <a:t>i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04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J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j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36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K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k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94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L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l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746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M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m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73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N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n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58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O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o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P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p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9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Q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  <a:cs typeface="Arial" panose="020B0604020202020204" pitchFamily="34" charset="0"/>
              </a:rPr>
              <a:t>q</a:t>
            </a:r>
            <a:endParaRPr lang="en-GB" sz="20000" dirty="0">
              <a:latin typeface="Sassoon Primary" pitchFamily="50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6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r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74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s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92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>
                <a:latin typeface="Sassoon Primary" pitchFamily="50" charset="0"/>
              </a:rPr>
              <a:t>T</a:t>
            </a:r>
            <a:endParaRPr lang="en-GB" sz="30000" dirty="0">
              <a:latin typeface="Sassoon Primary" pitchFamily="50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t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73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U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u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526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V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v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85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W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w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63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X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x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70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Y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y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023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4308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Sassoon Primary" pitchFamily="50" charset="0"/>
              </a:rPr>
              <a:t>Z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9010594" y="1456328"/>
            <a:ext cx="318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>
                <a:latin typeface="Sassoon Primary" pitchFamily="50" charset="0"/>
              </a:rPr>
              <a:t>z</a:t>
            </a:r>
            <a:endParaRPr lang="en-GB" sz="20000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17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311</Words>
  <Application>Microsoft Office PowerPoint</Application>
  <PresentationFormat>Widescreen</PresentationFormat>
  <Paragraphs>169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35</cp:revision>
  <dcterms:created xsi:type="dcterms:W3CDTF">2019-06-29T14:15:33Z</dcterms:created>
  <dcterms:modified xsi:type="dcterms:W3CDTF">2022-03-22T10:26:15Z</dcterms:modified>
  <cp:contentStatus/>
</cp:coreProperties>
</file>