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4" r:id="rId4"/>
    <p:sldId id="265" r:id="rId5"/>
    <p:sldId id="283" r:id="rId6"/>
    <p:sldId id="266" r:id="rId7"/>
    <p:sldId id="267" r:id="rId8"/>
    <p:sldId id="285" r:id="rId9"/>
    <p:sldId id="284" r:id="rId10"/>
    <p:sldId id="268" r:id="rId11"/>
    <p:sldId id="269" r:id="rId12"/>
    <p:sldId id="278" r:id="rId13"/>
    <p:sldId id="274" r:id="rId14"/>
    <p:sldId id="275" r:id="rId15"/>
    <p:sldId id="279" r:id="rId16"/>
    <p:sldId id="276" r:id="rId17"/>
    <p:sldId id="271" r:id="rId18"/>
    <p:sldId id="288" r:id="rId19"/>
    <p:sldId id="287" r:id="rId20"/>
    <p:sldId id="272" r:id="rId21"/>
    <p:sldId id="277" r:id="rId22"/>
    <p:sldId id="280" r:id="rId23"/>
    <p:sldId id="281" r:id="rId24"/>
    <p:sldId id="282" r:id="rId25"/>
    <p:sldId id="286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AED92-9306-4732-A2D9-2B993C684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A44940-2A08-4E32-81A9-17E89A683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ED93B-7FEE-473C-80E6-D9B687E68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554D4-FC4C-4E1F-B269-C69CDDE3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5180C-5EBE-4ED8-BBB0-DC5CD44EB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8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2D7A-84CE-44BE-836E-81483C0C7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BD4C0-9D97-4554-8886-E30FD22E3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AFC5E-3013-4C53-8B39-87FF11FC3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AC387-2AC8-455E-B028-558F6A77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366BB-41BD-4A73-9C61-77C00D09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01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68D4-FC69-469A-A6B5-F45106C31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7D460-2181-41DC-A3ED-2C4D7CD34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3B143-D576-4567-ABB9-7A35B74A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15363-D653-42AB-8E5D-9BA651FA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9D1B1-1855-4E85-8350-5C9E5E838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3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969E8-6449-4042-89B4-67717D59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7D1A7-C580-47C3-B40D-9611EDD86B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4FC20-2565-4D14-90F1-0DB347501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A16E1-16CE-40F7-AF08-3EA6765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DBE2D-2768-463B-8BF2-C7E1BDE06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570174-E0E0-4457-B779-FB2F4EAC3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9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38AA-58DE-4F46-9D92-E108686D4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3885D-FE02-4428-8605-0C3850D80C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71AEA0-86B3-47DF-9129-2257C1CC71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9A09C6-D4AE-4EB2-84B4-30216FFD8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4C7466-035B-412F-BFD3-DC58C2E67E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EBA264-7D2B-48D5-816D-0ADDDFBE9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6EDD26-6B94-4D08-AE36-BF56D17B6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0772F1-4CAC-4F5D-A148-6F08F1868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0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12CF-9C7A-4D1D-9E66-8A29229A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750EA-4EBB-4FF5-9EEE-725C790D5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E58A6F-9034-47F8-B439-654145B0D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48E301-F307-48CF-9613-293F8C34D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6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9CA75F-2428-4EB0-9541-22E16BD78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FE180-C32E-44DB-9DA5-25C3B526D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CC254-9DD4-4F33-95C1-B340FD238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30C62-F431-4896-BFEF-04DD32259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E6CA3-0ABF-4805-91D6-ABF12AE99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442C1B-76D2-4167-9009-84CDA2934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C3733-5E1C-4B5F-BDF2-4615CE28E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4B53B-3D6A-4A10-A8C3-E5FA68284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98E2C-CA2F-4DAC-BACA-DF5CA2E9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54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927C1-8D47-4714-83FD-B90767054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9AE5BD-800E-4756-989C-BC94FE2EB2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6A18F-8E0A-47E0-958D-E1E925F04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21140-DFBD-48F8-8E35-443C90A32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F5E10-6EF7-480B-B999-B6B1BA60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36277-C539-493B-8E80-386C5224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59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EB8B4-74C7-47DB-A751-C5BC1591E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9F3EE0-6469-4FB5-B22F-4C0BAFC3D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E9926-25C1-4E04-98D3-31BFDD161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05947-BBC5-41B4-AA9F-B3842AA00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F820E-B204-4BC4-BD95-AF6018E38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363906-F265-4298-9BD1-421E9EED85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26E0A7-82C9-452B-80D1-C086FBC9F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A5C0-B235-4933-B72C-3615B1B48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A40A8-FED0-4ABF-9952-4184DFB74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FA3FF-FCB0-441F-A55E-0733EFD92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60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FA0324-1986-4AFB-90FC-4BA1F565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5C49D-BA14-4EE5-8A0C-76B2B1135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983D0-B417-489E-AD9F-4079C9F7A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1333D-704E-4B48-BD95-E08C6FC9D4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5523F-6DED-41DA-A5DC-36143B227C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34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7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8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9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0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1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2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3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4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5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6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7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8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9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0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1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2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3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4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5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6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7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8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29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 descr="837169 PINK Scruffy Ted CVR.pdf">
            <a:extLst>
              <a:ext uri="{FF2B5EF4-FFF2-40B4-BE49-F238E27FC236}">
                <a16:creationId xmlns:a16="http://schemas.microsoft.com/office/drawing/2014/main" id="{074CFBC5-6A86-4168-8385-C9EF369C7F67}"/>
              </a:ext>
            </a:extLst>
          </p:cNvPr>
          <p:cNvPicPr/>
          <p:nvPr/>
        </p:nvPicPr>
        <p:blipFill>
          <a:blip r:embed="rId2" cstate="screen"/>
          <a:stretch>
            <a:fillRect/>
          </a:stretch>
        </p:blipFill>
        <p:spPr>
          <a:xfrm>
            <a:off x="662501" y="4849529"/>
            <a:ext cx="1741962" cy="1218565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1F7F767-2696-48B0-89F4-D2213AF06697}"/>
              </a:ext>
            </a:extLst>
          </p:cNvPr>
          <p:cNvGrpSpPr/>
          <p:nvPr/>
        </p:nvGrpSpPr>
        <p:grpSpPr>
          <a:xfrm>
            <a:off x="9448801" y="4120587"/>
            <a:ext cx="2280212" cy="2280212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33482" y="452023"/>
            <a:ext cx="913242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Do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u="sng" dirty="0" err="1">
                <a:latin typeface="Sassoon Primary" pitchFamily="50" charset="0"/>
              </a:rPr>
              <a:t>kn</a:t>
            </a:r>
            <a:r>
              <a:rPr lang="en-GB" sz="1050" dirty="0">
                <a:latin typeface="Sassoon Primary" pitchFamily="50" charset="0"/>
              </a:rPr>
              <a:t> </a:t>
            </a:r>
            <a:r>
              <a:rPr lang="en-GB" sz="4400" u="sng" dirty="0">
                <a:latin typeface="Sassoon Primary" pitchFamily="50" charset="0"/>
              </a:rPr>
              <a:t>ow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your</a:t>
            </a:r>
          </a:p>
          <a:p>
            <a:pPr algn="ctr"/>
            <a:r>
              <a:rPr lang="en-GB" sz="7200" dirty="0">
                <a:latin typeface="Sassoon Primary" pitchFamily="50" charset="0"/>
              </a:rPr>
              <a:t>Red Words?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6087" y="4122639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Sassoon Primary" pitchFamily="50" charset="0"/>
              </a:rPr>
              <a:t>Helping Hint</a:t>
            </a:r>
            <a:endParaRPr lang="en-GB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35765" y="5756881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Start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8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42060" y="4346293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999313" y="5084971"/>
            <a:ext cx="620076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000" dirty="0">
                <a:latin typeface="Sassoon Primary" pitchFamily="50" charset="0"/>
              </a:rPr>
              <a:t>On every page there is a “Helping Hint” button, </a:t>
            </a:r>
          </a:p>
          <a:p>
            <a:pPr algn="ctr"/>
            <a:r>
              <a:rPr lang="en-GB" sz="2000" dirty="0">
                <a:latin typeface="Sassoon Primary" pitchFamily="50" charset="0"/>
              </a:rPr>
              <a:t>press this to reveal the sound that is tricking you.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324347" y="2454621"/>
            <a:ext cx="955195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Sassoon Primary" pitchFamily="50" charset="0"/>
              </a:rPr>
              <a:t>Test your child’s knowledge of red words. </a:t>
            </a:r>
          </a:p>
          <a:p>
            <a:pPr algn="ctr"/>
            <a:r>
              <a:rPr lang="en-GB" sz="2400" dirty="0">
                <a:latin typeface="Sassoon Primary" pitchFamily="50" charset="0"/>
              </a:rPr>
              <a:t>Each slide has a red word on it, ask them to say the word,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then move onto the next side.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94D9C10-FA9B-4EE8-AFE2-4A75DBF20EE6}"/>
              </a:ext>
            </a:extLst>
          </p:cNvPr>
          <p:cNvGrpSpPr/>
          <p:nvPr/>
        </p:nvGrpSpPr>
        <p:grpSpPr>
          <a:xfrm rot="20203490">
            <a:off x="582152" y="718515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E875AB1A-F06B-4EA3-B577-5D1A0F4B61AF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707B0E2-0DD1-488C-B76C-3E0FFDFDAC1D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like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AD1D72A-E608-40B1-85A1-BC1B576FAEE0}"/>
              </a:ext>
            </a:extLst>
          </p:cNvPr>
          <p:cNvGrpSpPr/>
          <p:nvPr/>
        </p:nvGrpSpPr>
        <p:grpSpPr>
          <a:xfrm rot="278443">
            <a:off x="622537" y="1716537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4B4F0DD-973B-4A0B-AAB6-8BEA348E3886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6C6C771-FDC7-4B39-9536-482FAB172F6A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some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9CBDC16-BBA5-40DE-88F7-D25BDEE111FB}"/>
              </a:ext>
            </a:extLst>
          </p:cNvPr>
          <p:cNvGrpSpPr/>
          <p:nvPr/>
        </p:nvGrpSpPr>
        <p:grpSpPr>
          <a:xfrm>
            <a:off x="9261527" y="470354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30F42DB-7235-4CD3-8329-5B2D6E114645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72A7C69-A8F3-4C75-B36A-7F15164B7D34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call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A9082CC-68BF-4066-8F28-A88645AD04E6}"/>
              </a:ext>
            </a:extLst>
          </p:cNvPr>
          <p:cNvGrpSpPr/>
          <p:nvPr/>
        </p:nvGrpSpPr>
        <p:grpSpPr>
          <a:xfrm rot="20615744">
            <a:off x="9264822" y="1471589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A1842B6-2BAB-47EF-990B-579122DE0B3E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06A5873-B698-44B3-84D5-528A0B351E03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there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696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04709" y="1039163"/>
            <a:ext cx="91324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/>
              <a:t>The end</a:t>
            </a:r>
            <a:endParaRPr lang="en-GB" sz="15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29787" y="3280678"/>
            <a:ext cx="913242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Primary" pitchFamily="50" charset="0"/>
              </a:rPr>
              <a:t>How did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 do?</a:t>
            </a:r>
          </a:p>
          <a:p>
            <a:pPr algn="ctr"/>
            <a:r>
              <a:rPr lang="en-US" sz="4400" dirty="0">
                <a:latin typeface="Sassoon Primary" pitchFamily="50" charset="0"/>
              </a:rPr>
              <a:t>Give yourself a “marshmallow clap!”</a:t>
            </a:r>
            <a:endParaRPr lang="en-GB" sz="4400" dirty="0">
              <a:latin typeface="Sassoon Primary" pitchFamily="50" charset="0"/>
            </a:endParaRPr>
          </a:p>
          <a:p>
            <a:pPr algn="ctr"/>
            <a:endParaRPr lang="en-GB" sz="4400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0CF32B-0C7C-4E1C-8B9D-ADDA398F5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94" y="4936390"/>
            <a:ext cx="2535834" cy="169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728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334309"/>
            <a:ext cx="65601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US" sz="2400" dirty="0">
                <a:latin typeface="Comic Sans MS" panose="030F0702030302020204" pitchFamily="66" charset="0"/>
              </a:rPr>
              <a:t>’ve – This is actually 2 words made into 1</a:t>
            </a: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I + have = I’ve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93994D7-4432-4CE9-AA3A-171F187B0CE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28305" y="1972523"/>
            <a:ext cx="4935390" cy="265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72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all</a:t>
            </a:r>
            <a:r>
              <a:rPr lang="en-US" sz="2400" dirty="0">
                <a:latin typeface="Comic Sans MS" panose="030F0702030302020204" pitchFamily="66" charset="0"/>
              </a:rPr>
              <a:t> – all of “all”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7173FA8-29FA-403B-A158-7965D06A202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21325" y="1934423"/>
            <a:ext cx="3349348" cy="265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3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c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all</a:t>
            </a:r>
            <a:r>
              <a:rPr lang="en-US" sz="2400" dirty="0">
                <a:latin typeface="Comic Sans MS" panose="030F0702030302020204" pitchFamily="66" charset="0"/>
              </a:rPr>
              <a:t> – “all” is tricking you l</a:t>
            </a:r>
            <a:r>
              <a:rPr lang="en-US" sz="2400" dirty="0">
                <a:solidFill>
                  <a:srgbClr val="FF3300"/>
                </a:solidFill>
                <a:latin typeface="Comic Sans MS" panose="030F0702030302020204" pitchFamily="66" charset="0"/>
              </a:rPr>
              <a:t>i</a:t>
            </a:r>
            <a:r>
              <a:rPr lang="en-US" sz="2400" dirty="0">
                <a:latin typeface="Comic Sans MS" panose="030F0702030302020204" pitchFamily="66" charset="0"/>
              </a:rPr>
              <a:t>k</a:t>
            </a:r>
            <a:r>
              <a:rPr lang="en-US" sz="2400" dirty="0">
                <a:solidFill>
                  <a:srgbClr val="FF33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in the word </a:t>
            </a:r>
            <a:r>
              <a:rPr lang="en-US" sz="2400" dirty="0">
                <a:solidFill>
                  <a:srgbClr val="FF3300"/>
                </a:solidFill>
                <a:latin typeface="Comic Sans MS" panose="030F0702030302020204" pitchFamily="66" charset="0"/>
              </a:rPr>
              <a:t>all</a:t>
            </a:r>
            <a:endParaRPr lang="en-GB" sz="2400" dirty="0">
              <a:solidFill>
                <a:srgbClr val="FF330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2F37ECB-1F02-4D40-B587-1BFEE9E03D8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60959" y="1947123"/>
            <a:ext cx="4870083" cy="265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62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m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y</a:t>
            </a:r>
            <a:r>
              <a:rPr lang="en-US" sz="2400" dirty="0">
                <a:latin typeface="Comic Sans MS" panose="030F0702030302020204" pitchFamily="66" charset="0"/>
              </a:rPr>
              <a:t> – the “y”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FFC675B-5D76-48D7-849D-68345675F3A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38810" y="2024886"/>
            <a:ext cx="4114380" cy="2808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06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1CC2B67-3CBD-49F7-BCC6-921B6D2BE7F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74504" y="2464312"/>
            <a:ext cx="3242990" cy="1929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213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EB8FE3F-0F81-4BFB-BA82-30043CCC278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72000" y="1917451"/>
            <a:ext cx="3048000" cy="267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146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u="sng" dirty="0">
                <a:latin typeface="Comic Sans MS" panose="030F0702030302020204" pitchFamily="66" charset="0"/>
              </a:rPr>
              <a:t>me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9D4C61A-ECBD-4828-B478-49AADFC257C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96789" y="2552011"/>
            <a:ext cx="7398421" cy="175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652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055171B-A01E-4014-9021-7E2FAD98D3A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48364" y="1749411"/>
            <a:ext cx="4895273" cy="29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00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n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58833EA-1DBB-4719-AC0F-8128A28C3FD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43595" y="2459182"/>
            <a:ext cx="3704808" cy="193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797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l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US" sz="2400" dirty="0">
                <a:latin typeface="Comic Sans MS" panose="030F0702030302020204" pitchFamily="66" charset="0"/>
              </a:rPr>
              <a:t>k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</a:t>
            </a:r>
            <a:r>
              <a:rPr lang="en-US" sz="2400" dirty="0" err="1">
                <a:latin typeface="Comic Sans MS" panose="030F0702030302020204" pitchFamily="66" charset="0"/>
              </a:rPr>
              <a:t>i</a:t>
            </a:r>
            <a:r>
              <a:rPr lang="en-US" sz="2400" dirty="0">
                <a:latin typeface="Comic Sans MS" panose="030F0702030302020204" pitchFamily="66" charset="0"/>
              </a:rPr>
              <a:t>-e”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 Only tricky for now - you will learn that “</a:t>
            </a:r>
            <a:r>
              <a:rPr lang="en-US" sz="1400" dirty="0" err="1">
                <a:latin typeface="Comic Sans MS" panose="030F0702030302020204" pitchFamily="66" charset="0"/>
              </a:rPr>
              <a:t>i</a:t>
            </a:r>
            <a:r>
              <a:rPr lang="en-US" sz="1400" dirty="0">
                <a:latin typeface="Comic Sans MS" panose="030F0702030302020204" pitchFamily="66" charset="0"/>
              </a:rPr>
              <a:t>-e” is a split diagraph</a:t>
            </a:r>
            <a:endParaRPr lang="en-GB" sz="1400" dirty="0">
              <a:latin typeface="Comic Sans MS" panose="030F0702030302020204" pitchFamily="66" charset="0"/>
            </a:endParaRP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62AA470-E885-4D43-B562-E93F5E167C7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77580" y="2003883"/>
            <a:ext cx="4636841" cy="2621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514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y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ou</a:t>
            </a:r>
            <a:r>
              <a:rPr lang="en-US" sz="2400" dirty="0">
                <a:latin typeface="Comic Sans MS" panose="030F0702030302020204" pitchFamily="66" charset="0"/>
              </a:rPr>
              <a:t> – the “</a:t>
            </a:r>
            <a:r>
              <a:rPr lang="en-US" sz="2400" dirty="0" err="1">
                <a:latin typeface="Comic Sans MS" panose="030F0702030302020204" pitchFamily="66" charset="0"/>
              </a:rPr>
              <a:t>ou</a:t>
            </a:r>
            <a:r>
              <a:rPr lang="en-US" sz="2400" dirty="0">
                <a:latin typeface="Comic Sans MS" panose="030F0702030302020204" pitchFamily="66" charset="0"/>
              </a:rPr>
              <a:t>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DEF46C8-86A5-478D-AC27-7D6E76AAC4C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46376" y="2020222"/>
            <a:ext cx="5299247" cy="281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96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US" sz="2400" dirty="0">
                <a:latin typeface="Comic Sans MS" panose="030F0702030302020204" pitchFamily="66" charset="0"/>
              </a:rPr>
              <a:t>d – the “ai”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40364B3-CFB7-418C-87D2-77099D56DB7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64744" y="1655297"/>
            <a:ext cx="5859026" cy="266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7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1134837" y="440946"/>
            <a:ext cx="9918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ere</a:t>
            </a:r>
            <a:r>
              <a:rPr lang="en-US" sz="2400" dirty="0">
                <a:latin typeface="Comic Sans MS" panose="030F0702030302020204" pitchFamily="66" charset="0"/>
              </a:rPr>
              <a:t> – the “ere” is tricking you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D273CB4-D931-44AF-AA6E-8F283233F11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66762" y="2018659"/>
            <a:ext cx="7258476" cy="266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92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are</a:t>
            </a:r>
            <a:r>
              <a:rPr lang="en-US" sz="2400" dirty="0">
                <a:latin typeface="Comic Sans MS" panose="030F0702030302020204" pitchFamily="66" charset="0"/>
              </a:rPr>
              <a:t> – the “are”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7EA7BB3-21AE-4746-9DB3-D0126436A57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82622" y="2379133"/>
            <a:ext cx="5226756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471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1697953" y="442377"/>
            <a:ext cx="8792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o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f</a:t>
            </a:r>
            <a:r>
              <a:rPr lang="en-US" sz="2400" dirty="0">
                <a:latin typeface="Comic Sans MS" panose="030F0702030302020204" pitchFamily="66" charset="0"/>
              </a:rPr>
              <a:t> – the “f” is tricking you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C672D3D-FE76-4604-B05B-6CF4EFA5C4C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36081" y="1798782"/>
            <a:ext cx="3119838" cy="2955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617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1697953" y="442377"/>
            <a:ext cx="8792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sz="2400" dirty="0">
                <a:latin typeface="Comic Sans MS" panose="030F0702030302020204" pitchFamily="66" charset="0"/>
              </a:rPr>
              <a:t>nt – the “a” is tricking you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C3BD598-9E77-42B5-975B-9B6B30B1468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57432" y="1825301"/>
            <a:ext cx="7277135" cy="254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40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1697953" y="442377"/>
            <a:ext cx="8792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sz="2400" dirty="0">
                <a:latin typeface="Comic Sans MS" panose="030F0702030302020204" pitchFamily="66" charset="0"/>
              </a:rPr>
              <a:t>shing – the “a” is tricking you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01EB076-0B24-4F47-BADE-8294667C08D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15985" y="1989874"/>
            <a:ext cx="9160030" cy="287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844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393519" y="362167"/>
            <a:ext cx="103947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B1B5004-4755-4D9B-93B7-820DB6531BD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92403" y="1815673"/>
            <a:ext cx="3407192" cy="29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1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462987" y="362167"/>
            <a:ext cx="10325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b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5FE50D3C-0695-427A-8458-FD9BFD91298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92403" y="1801475"/>
            <a:ext cx="3407192" cy="2924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284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462987" y="362167"/>
            <a:ext cx="10325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m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FD4D291-0845-4774-A0FE-C32C2128D84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29378" y="2379133"/>
            <a:ext cx="4933244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315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462987" y="362167"/>
            <a:ext cx="10325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A242745-17E9-4FF7-99E3-8BF745C0151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02755" y="2379133"/>
            <a:ext cx="4786489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027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462987" y="362167"/>
            <a:ext cx="103253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959FABFE-2DDF-4533-9E41-9EA8902DCC2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82243" y="1904359"/>
            <a:ext cx="4627512" cy="266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765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462987" y="362167"/>
            <a:ext cx="1032533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r>
              <a:rPr lang="en-US" sz="2400" dirty="0">
                <a:latin typeface="Comic Sans MS" panose="030F0702030302020204" pitchFamily="66" charset="0"/>
              </a:rPr>
              <a:t> – the “</a:t>
            </a:r>
            <a:r>
              <a:rPr lang="en-US" sz="2400" dirty="0" err="1">
                <a:latin typeface="Comic Sans MS" panose="030F0702030302020204" pitchFamily="66" charset="0"/>
              </a:rPr>
              <a:t>er</a:t>
            </a:r>
            <a:r>
              <a:rPr lang="en-US" sz="2400" dirty="0">
                <a:latin typeface="Comic Sans MS" panose="030F0702030302020204" pitchFamily="66" charset="0"/>
              </a:rPr>
              <a:t>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</a:t>
            </a:r>
            <a:r>
              <a:rPr lang="en-US" sz="1400" dirty="0" err="1">
                <a:latin typeface="Comic Sans MS" panose="030F0702030302020204" pitchFamily="66" charset="0"/>
              </a:rPr>
              <a:t>er</a:t>
            </a:r>
            <a:r>
              <a:rPr lang="en-US" sz="1400" dirty="0">
                <a:latin typeface="Comic Sans MS" panose="030F0702030302020204" pitchFamily="66" charset="0"/>
              </a:rPr>
              <a:t>” is a sound </a:t>
            </a:r>
            <a:r>
              <a:rPr lang="en-US" sz="1400" dirty="0" err="1">
                <a:solidFill>
                  <a:schemeClr val="accent1"/>
                </a:solidFill>
                <a:latin typeface="Comic Sans MS" panose="030F0702030302020204" pitchFamily="66" charset="0"/>
              </a:rPr>
              <a:t>er</a:t>
            </a:r>
            <a:r>
              <a:rPr lang="en-US" sz="1400" dirty="0">
                <a:solidFill>
                  <a:schemeClr val="accent1"/>
                </a:solidFill>
                <a:latin typeface="Comic Sans MS" panose="030F0702030302020204" pitchFamily="66" charset="0"/>
              </a:rPr>
              <a:t> – a better letter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E2B0A12-7C4A-4A81-B118-9E54B5FF573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89536" y="1870923"/>
            <a:ext cx="4412929" cy="265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433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</TotalTime>
  <Words>681</Words>
  <Application>Microsoft Office PowerPoint</Application>
  <PresentationFormat>Widescreen</PresentationFormat>
  <Paragraphs>146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Blake</dc:creator>
  <cp:lastModifiedBy>Harley O'Connor</cp:lastModifiedBy>
  <cp:revision>51</cp:revision>
  <dcterms:created xsi:type="dcterms:W3CDTF">2019-06-29T14:15:33Z</dcterms:created>
  <dcterms:modified xsi:type="dcterms:W3CDTF">2022-03-22T10:32:15Z</dcterms:modified>
  <cp:contentStatus/>
</cp:coreProperties>
</file>