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78" r:id="rId3"/>
    <p:sldId id="259" r:id="rId4"/>
    <p:sldId id="261" r:id="rId5"/>
    <p:sldId id="277" r:id="rId6"/>
    <p:sldId id="264" r:id="rId7"/>
    <p:sldId id="258" r:id="rId8"/>
    <p:sldId id="257" r:id="rId9"/>
    <p:sldId id="267" r:id="rId10"/>
    <p:sldId id="273" r:id="rId11"/>
    <p:sldId id="274" r:id="rId12"/>
    <p:sldId id="27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E619DC-8B01-430B-96D3-BDF59FA6A604}" v="67" dt="2020-06-06T14:11:17.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90" autoAdjust="0"/>
    <p:restoredTop sz="94660"/>
  </p:normalViewPr>
  <p:slideViewPr>
    <p:cSldViewPr snapToGrid="0">
      <p:cViewPr varScale="1">
        <p:scale>
          <a:sx n="84" d="100"/>
          <a:sy n="84" d="100"/>
        </p:scale>
        <p:origin x="662"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28"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icholson" userId="f5c2e7b93170589e" providerId="LiveId" clId="{0DE619DC-8B01-430B-96D3-BDF59FA6A604}"/>
    <pc:docChg chg="undo custSel mod addSld modSld">
      <pc:chgData name="Sophie Nicholson" userId="f5c2e7b93170589e" providerId="LiveId" clId="{0DE619DC-8B01-430B-96D3-BDF59FA6A604}" dt="2020-06-06T14:11:32.693" v="279" actId="20577"/>
      <pc:docMkLst>
        <pc:docMk/>
      </pc:docMkLst>
      <pc:sldChg chg="modSp mod">
        <pc:chgData name="Sophie Nicholson" userId="f5c2e7b93170589e" providerId="LiveId" clId="{0DE619DC-8B01-430B-96D3-BDF59FA6A604}" dt="2020-06-06T14:02:19.082" v="86" actId="20577"/>
        <pc:sldMkLst>
          <pc:docMk/>
          <pc:sldMk cId="688217384" sldId="264"/>
        </pc:sldMkLst>
        <pc:spChg chg="mod">
          <ac:chgData name="Sophie Nicholson" userId="f5c2e7b93170589e" providerId="LiveId" clId="{0DE619DC-8B01-430B-96D3-BDF59FA6A604}" dt="2020-06-06T14:02:19.082" v="86" actId="20577"/>
          <ac:spMkLst>
            <pc:docMk/>
            <pc:sldMk cId="688217384" sldId="264"/>
            <ac:spMk id="3" creationId="{872256BC-8B33-4183-959E-8D8089D34657}"/>
          </ac:spMkLst>
        </pc:spChg>
      </pc:sldChg>
      <pc:sldChg chg="modSp mod">
        <pc:chgData name="Sophie Nicholson" userId="f5c2e7b93170589e" providerId="LiveId" clId="{0DE619DC-8B01-430B-96D3-BDF59FA6A604}" dt="2020-06-06T14:05:57.447" v="146" actId="14100"/>
        <pc:sldMkLst>
          <pc:docMk/>
          <pc:sldMk cId="3569337564" sldId="268"/>
        </pc:sldMkLst>
        <pc:spChg chg="mod">
          <ac:chgData name="Sophie Nicholson" userId="f5c2e7b93170589e" providerId="LiveId" clId="{0DE619DC-8B01-430B-96D3-BDF59FA6A604}" dt="2020-06-06T14:05:20.066" v="134" actId="20578"/>
          <ac:spMkLst>
            <pc:docMk/>
            <pc:sldMk cId="3569337564" sldId="268"/>
            <ac:spMk id="2" creationId="{52E9D160-098A-4327-832A-A97B15ABD0D8}"/>
          </ac:spMkLst>
        </pc:spChg>
        <pc:graphicFrameChg chg="mod">
          <ac:chgData name="Sophie Nicholson" userId="f5c2e7b93170589e" providerId="LiveId" clId="{0DE619DC-8B01-430B-96D3-BDF59FA6A604}" dt="2020-06-06T14:05:57.447" v="146" actId="14100"/>
          <ac:graphicFrameMkLst>
            <pc:docMk/>
            <pc:sldMk cId="3569337564" sldId="268"/>
            <ac:graphicFrameMk id="5" creationId="{FD445124-4A6D-46B7-8F05-7701DAAE4BE1}"/>
          </ac:graphicFrameMkLst>
        </pc:graphicFrameChg>
      </pc:sldChg>
      <pc:sldChg chg="addSp delSp modSp mod setBg">
        <pc:chgData name="Sophie Nicholson" userId="f5c2e7b93170589e" providerId="LiveId" clId="{0DE619DC-8B01-430B-96D3-BDF59FA6A604}" dt="2020-06-06T14:01:15.254" v="21" actId="1076"/>
        <pc:sldMkLst>
          <pc:docMk/>
          <pc:sldMk cId="1349471819" sldId="274"/>
        </pc:sldMkLst>
        <pc:spChg chg="del">
          <ac:chgData name="Sophie Nicholson" userId="f5c2e7b93170589e" providerId="LiveId" clId="{0DE619DC-8B01-430B-96D3-BDF59FA6A604}" dt="2020-06-06T14:00:41.045" v="5" actId="478"/>
          <ac:spMkLst>
            <pc:docMk/>
            <pc:sldMk cId="1349471819" sldId="274"/>
            <ac:spMk id="2" creationId="{C11CEA1E-BE7C-4438-A249-C56035A99BD0}"/>
          </ac:spMkLst>
        </pc:spChg>
        <pc:spChg chg="add del">
          <ac:chgData name="Sophie Nicholson" userId="f5c2e7b93170589e" providerId="LiveId" clId="{0DE619DC-8B01-430B-96D3-BDF59FA6A604}" dt="2020-06-06T14:01:10.389" v="20" actId="478"/>
          <ac:spMkLst>
            <pc:docMk/>
            <pc:sldMk cId="1349471819" sldId="274"/>
            <ac:spMk id="3" creationId="{718A43E7-BBBB-43DC-93CD-229582352AB9}"/>
          </ac:spMkLst>
        </pc:spChg>
        <pc:spChg chg="add del">
          <ac:chgData name="Sophie Nicholson" userId="f5c2e7b93170589e" providerId="LiveId" clId="{0DE619DC-8B01-430B-96D3-BDF59FA6A604}" dt="2020-06-06T14:00:52.133" v="8" actId="26606"/>
          <ac:spMkLst>
            <pc:docMk/>
            <pc:sldMk cId="1349471819" sldId="274"/>
            <ac:spMk id="9" creationId="{57845966-6EFC-468A-9CC7-BAB4B95854E7}"/>
          </ac:spMkLst>
        </pc:spChg>
        <pc:spChg chg="add del">
          <ac:chgData name="Sophie Nicholson" userId="f5c2e7b93170589e" providerId="LiveId" clId="{0DE619DC-8B01-430B-96D3-BDF59FA6A604}" dt="2020-06-06T14:00:52.133" v="8" actId="26606"/>
          <ac:spMkLst>
            <pc:docMk/>
            <pc:sldMk cId="1349471819" sldId="274"/>
            <ac:spMk id="13" creationId="{ADAD1991-FFD1-4E94-ABAB-7560D33008E4}"/>
          </ac:spMkLst>
        </pc:spChg>
        <pc:spChg chg="add del">
          <ac:chgData name="Sophie Nicholson" userId="f5c2e7b93170589e" providerId="LiveId" clId="{0DE619DC-8B01-430B-96D3-BDF59FA6A604}" dt="2020-06-06T14:00:53.526" v="10" actId="26606"/>
          <ac:spMkLst>
            <pc:docMk/>
            <pc:sldMk cId="1349471819" sldId="274"/>
            <ac:spMk id="15" creationId="{7EBFDB7D-DD97-44CE-AFFB-458781A3DB9B}"/>
          </ac:spMkLst>
        </pc:spChg>
        <pc:spChg chg="add del">
          <ac:chgData name="Sophie Nicholson" userId="f5c2e7b93170589e" providerId="LiveId" clId="{0DE619DC-8B01-430B-96D3-BDF59FA6A604}" dt="2020-06-06T14:00:53.526" v="10" actId="26606"/>
          <ac:spMkLst>
            <pc:docMk/>
            <pc:sldMk cId="1349471819" sldId="274"/>
            <ac:spMk id="16" creationId="{50F864A1-23CF-4954-887F-3C4458622A68}"/>
          </ac:spMkLst>
        </pc:spChg>
        <pc:spChg chg="add del">
          <ac:chgData name="Sophie Nicholson" userId="f5c2e7b93170589e" providerId="LiveId" clId="{0DE619DC-8B01-430B-96D3-BDF59FA6A604}" dt="2020-06-06T14:00:53.526" v="10" actId="26606"/>
          <ac:spMkLst>
            <pc:docMk/>
            <pc:sldMk cId="1349471819" sldId="274"/>
            <ac:spMk id="17" creationId="{8D313E8C-7457-407E-BDA5-EACA44D38247}"/>
          </ac:spMkLst>
        </pc:spChg>
        <pc:spChg chg="add del">
          <ac:chgData name="Sophie Nicholson" userId="f5c2e7b93170589e" providerId="LiveId" clId="{0DE619DC-8B01-430B-96D3-BDF59FA6A604}" dt="2020-06-06T14:00:58.490" v="12" actId="26606"/>
          <ac:spMkLst>
            <pc:docMk/>
            <pc:sldMk cId="1349471819" sldId="274"/>
            <ac:spMk id="19" creationId="{FF9F2414-84E8-453E-B1F3-389FDE8192D9}"/>
          </ac:spMkLst>
        </pc:spChg>
        <pc:spChg chg="add del">
          <ac:chgData name="Sophie Nicholson" userId="f5c2e7b93170589e" providerId="LiveId" clId="{0DE619DC-8B01-430B-96D3-BDF59FA6A604}" dt="2020-06-06T14:00:58.490" v="12" actId="26606"/>
          <ac:spMkLst>
            <pc:docMk/>
            <pc:sldMk cId="1349471819" sldId="274"/>
            <ac:spMk id="20" creationId="{F3060C83-F051-4F0E-ABAD-AA0DFC48B218}"/>
          </ac:spMkLst>
        </pc:spChg>
        <pc:spChg chg="add del">
          <ac:chgData name="Sophie Nicholson" userId="f5c2e7b93170589e" providerId="LiveId" clId="{0DE619DC-8B01-430B-96D3-BDF59FA6A604}" dt="2020-06-06T14:00:58.490" v="12" actId="26606"/>
          <ac:spMkLst>
            <pc:docMk/>
            <pc:sldMk cId="1349471819" sldId="274"/>
            <ac:spMk id="21" creationId="{3ECA69A1-7536-43AC-85EF-C7106179F5ED}"/>
          </ac:spMkLst>
        </pc:spChg>
        <pc:spChg chg="add del">
          <ac:chgData name="Sophie Nicholson" userId="f5c2e7b93170589e" providerId="LiveId" clId="{0DE619DC-8B01-430B-96D3-BDF59FA6A604}" dt="2020-06-06T14:00:58.490" v="12" actId="26606"/>
          <ac:spMkLst>
            <pc:docMk/>
            <pc:sldMk cId="1349471819" sldId="274"/>
            <ac:spMk id="22" creationId="{83C98ABE-055B-441F-B07E-44F97F083C39}"/>
          </ac:spMkLst>
        </pc:spChg>
        <pc:spChg chg="add del">
          <ac:chgData name="Sophie Nicholson" userId="f5c2e7b93170589e" providerId="LiveId" clId="{0DE619DC-8B01-430B-96D3-BDF59FA6A604}" dt="2020-06-06T14:00:58.490" v="12" actId="26606"/>
          <ac:spMkLst>
            <pc:docMk/>
            <pc:sldMk cId="1349471819" sldId="274"/>
            <ac:spMk id="23" creationId="{29FDB030-9B49-4CED-8CCD-4D99382388AC}"/>
          </ac:spMkLst>
        </pc:spChg>
        <pc:spChg chg="add del">
          <ac:chgData name="Sophie Nicholson" userId="f5c2e7b93170589e" providerId="LiveId" clId="{0DE619DC-8B01-430B-96D3-BDF59FA6A604}" dt="2020-06-06T14:00:58.490" v="12" actId="26606"/>
          <ac:spMkLst>
            <pc:docMk/>
            <pc:sldMk cId="1349471819" sldId="274"/>
            <ac:spMk id="24" creationId="{3783CA14-24A1-485C-8B30-D6A5D87987AD}"/>
          </ac:spMkLst>
        </pc:spChg>
        <pc:spChg chg="add del">
          <ac:chgData name="Sophie Nicholson" userId="f5c2e7b93170589e" providerId="LiveId" clId="{0DE619DC-8B01-430B-96D3-BDF59FA6A604}" dt="2020-06-06T14:00:58.490" v="12" actId="26606"/>
          <ac:spMkLst>
            <pc:docMk/>
            <pc:sldMk cId="1349471819" sldId="274"/>
            <ac:spMk id="25" creationId="{9A97C86A-04D6-40F7-AE84-31AB43E6A846}"/>
          </ac:spMkLst>
        </pc:spChg>
        <pc:spChg chg="add del">
          <ac:chgData name="Sophie Nicholson" userId="f5c2e7b93170589e" providerId="LiveId" clId="{0DE619DC-8B01-430B-96D3-BDF59FA6A604}" dt="2020-06-06T14:01:01.837" v="14" actId="26606"/>
          <ac:spMkLst>
            <pc:docMk/>
            <pc:sldMk cId="1349471819" sldId="274"/>
            <ac:spMk id="27" creationId="{22F15A2D-2324-487D-A02A-BF46C5C580EB}"/>
          </ac:spMkLst>
        </pc:spChg>
        <pc:spChg chg="add del">
          <ac:chgData name="Sophie Nicholson" userId="f5c2e7b93170589e" providerId="LiveId" clId="{0DE619DC-8B01-430B-96D3-BDF59FA6A604}" dt="2020-06-06T14:01:01.837" v="14" actId="26606"/>
          <ac:spMkLst>
            <pc:docMk/>
            <pc:sldMk cId="1349471819" sldId="274"/>
            <ac:spMk id="28" creationId="{2AEAFA59-923A-4F54-8B49-44C970BCC323}"/>
          </ac:spMkLst>
        </pc:spChg>
        <pc:spChg chg="add del">
          <ac:chgData name="Sophie Nicholson" userId="f5c2e7b93170589e" providerId="LiveId" clId="{0DE619DC-8B01-430B-96D3-BDF59FA6A604}" dt="2020-06-06T14:01:01.837" v="14" actId="26606"/>
          <ac:spMkLst>
            <pc:docMk/>
            <pc:sldMk cId="1349471819" sldId="274"/>
            <ac:spMk id="29" creationId="{C37E9D4B-7BFA-4D10-B666-547BAC499469}"/>
          </ac:spMkLst>
        </pc:spChg>
        <pc:spChg chg="add del">
          <ac:chgData name="Sophie Nicholson" userId="f5c2e7b93170589e" providerId="LiveId" clId="{0DE619DC-8B01-430B-96D3-BDF59FA6A604}" dt="2020-06-06T14:01:06.345" v="18" actId="26606"/>
          <ac:spMkLst>
            <pc:docMk/>
            <pc:sldMk cId="1349471819" sldId="274"/>
            <ac:spMk id="31" creationId="{216BB327-7AA9-4EC5-815F-9D8E6BC53E34}"/>
          </ac:spMkLst>
        </pc:spChg>
        <pc:picChg chg="add mod modCrop">
          <ac:chgData name="Sophie Nicholson" userId="f5c2e7b93170589e" providerId="LiveId" clId="{0DE619DC-8B01-430B-96D3-BDF59FA6A604}" dt="2020-06-06T14:01:15.254" v="21" actId="1076"/>
          <ac:picMkLst>
            <pc:docMk/>
            <pc:sldMk cId="1349471819" sldId="274"/>
            <ac:picMk id="4" creationId="{F5976C21-D8B1-427A-B481-6994B55695AE}"/>
          </ac:picMkLst>
        </pc:picChg>
        <pc:picChg chg="add del">
          <ac:chgData name="Sophie Nicholson" userId="f5c2e7b93170589e" providerId="LiveId" clId="{0DE619DC-8B01-430B-96D3-BDF59FA6A604}" dt="2020-06-06T14:00:52.133" v="8" actId="26606"/>
          <ac:picMkLst>
            <pc:docMk/>
            <pc:sldMk cId="1349471819" sldId="274"/>
            <ac:picMk id="11" creationId="{75554383-98AF-4A47-BB65-705FAAA4BE6A}"/>
          </ac:picMkLst>
        </pc:picChg>
      </pc:sldChg>
      <pc:sldChg chg="modSp new mod">
        <pc:chgData name="Sophie Nicholson" userId="f5c2e7b93170589e" providerId="LiveId" clId="{0DE619DC-8B01-430B-96D3-BDF59FA6A604}" dt="2020-06-06T14:01:40.818" v="80" actId="20577"/>
        <pc:sldMkLst>
          <pc:docMk/>
          <pc:sldMk cId="1554757854" sldId="275"/>
        </pc:sldMkLst>
        <pc:spChg chg="mod">
          <ac:chgData name="Sophie Nicholson" userId="f5c2e7b93170589e" providerId="LiveId" clId="{0DE619DC-8B01-430B-96D3-BDF59FA6A604}" dt="2020-06-06T14:01:32.267" v="53" actId="20577"/>
          <ac:spMkLst>
            <pc:docMk/>
            <pc:sldMk cId="1554757854" sldId="275"/>
            <ac:spMk id="2" creationId="{B4C10679-A1C0-4CF5-B308-52B0D52818DA}"/>
          </ac:spMkLst>
        </pc:spChg>
        <pc:spChg chg="mod">
          <ac:chgData name="Sophie Nicholson" userId="f5c2e7b93170589e" providerId="LiveId" clId="{0DE619DC-8B01-430B-96D3-BDF59FA6A604}" dt="2020-06-06T14:01:40.818" v="80" actId="20577"/>
          <ac:spMkLst>
            <pc:docMk/>
            <pc:sldMk cId="1554757854" sldId="275"/>
            <ac:spMk id="3" creationId="{1D27E6F5-8622-4A59-8685-23D14EC4FF90}"/>
          </ac:spMkLst>
        </pc:spChg>
      </pc:sldChg>
      <pc:sldChg chg="addSp delSp modSp new mod">
        <pc:chgData name="Sophie Nicholson" userId="f5c2e7b93170589e" providerId="LiveId" clId="{0DE619DC-8B01-430B-96D3-BDF59FA6A604}" dt="2020-06-06T14:11:32.693" v="279" actId="20577"/>
        <pc:sldMkLst>
          <pc:docMk/>
          <pc:sldMk cId="3887137299" sldId="276"/>
        </pc:sldMkLst>
        <pc:spChg chg="del mod">
          <ac:chgData name="Sophie Nicholson" userId="f5c2e7b93170589e" providerId="LiveId" clId="{0DE619DC-8B01-430B-96D3-BDF59FA6A604}" dt="2020-06-06T14:10:29.253" v="150" actId="478"/>
          <ac:spMkLst>
            <pc:docMk/>
            <pc:sldMk cId="3887137299" sldId="276"/>
            <ac:spMk id="2" creationId="{9B6D961E-3E96-41D1-A8F1-9F9CAB954130}"/>
          </ac:spMkLst>
        </pc:spChg>
        <pc:spChg chg="del">
          <ac:chgData name="Sophie Nicholson" userId="f5c2e7b93170589e" providerId="LiveId" clId="{0DE619DC-8B01-430B-96D3-BDF59FA6A604}" dt="2020-06-06T14:10:26.936" v="149" actId="478"/>
          <ac:spMkLst>
            <pc:docMk/>
            <pc:sldMk cId="3887137299" sldId="276"/>
            <ac:spMk id="3" creationId="{CB628330-9175-458C-B064-A759406881D9}"/>
          </ac:spMkLst>
        </pc:spChg>
        <pc:spChg chg="add mod">
          <ac:chgData name="Sophie Nicholson" userId="f5c2e7b93170589e" providerId="LiveId" clId="{0DE619DC-8B01-430B-96D3-BDF59FA6A604}" dt="2020-06-06T14:11:32.693" v="279" actId="20577"/>
          <ac:spMkLst>
            <pc:docMk/>
            <pc:sldMk cId="3887137299" sldId="276"/>
            <ac:spMk id="5" creationId="{BE19886C-ABCB-45E6-B72B-3EFF07484F34}"/>
          </ac:spMkLst>
        </pc:spChg>
        <pc:picChg chg="add mod">
          <ac:chgData name="Sophie Nicholson" userId="f5c2e7b93170589e" providerId="LiveId" clId="{0DE619DC-8B01-430B-96D3-BDF59FA6A604}" dt="2020-06-06T14:11:17.413" v="239"/>
          <ac:picMkLst>
            <pc:docMk/>
            <pc:sldMk cId="3887137299" sldId="276"/>
            <ac:picMk id="6" creationId="{240ED75D-C343-4C9B-B75A-07D882481FE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BBE2FB-BB34-4EE2-A911-55875B44F506}" type="doc">
      <dgm:prSet loTypeId="urn:microsoft.com/office/officeart/2008/layout/LinedList" loCatId="list" qsTypeId="urn:microsoft.com/office/officeart/2005/8/quickstyle/simple2" qsCatId="simple" csTypeId="urn:microsoft.com/office/officeart/2005/8/colors/accent6_2" csCatId="accent6" phldr="1"/>
      <dgm:spPr/>
      <dgm:t>
        <a:bodyPr/>
        <a:lstStyle/>
        <a:p>
          <a:endParaRPr lang="en-US"/>
        </a:p>
      </dgm:t>
    </dgm:pt>
    <dgm:pt modelId="{EB9FBEF5-1F9E-4D2F-8F67-9611BF482350}">
      <dgm:prSet/>
      <dgm:spPr/>
      <dgm:t>
        <a:bodyPr/>
        <a:lstStyle/>
        <a:p>
          <a:r>
            <a:rPr lang="en-GB" dirty="0">
              <a:latin typeface="Comic Sans MS" panose="030F0702030302020204" pitchFamily="66" charset="0"/>
            </a:rPr>
            <a:t>Right now, the whole world is speaking out against racism and the unfair treatment of </a:t>
          </a:r>
          <a:r>
            <a:rPr lang="en-GB" dirty="0" smtClean="0">
              <a:latin typeface="Comic Sans MS" panose="030F0702030302020204" pitchFamily="66" charset="0"/>
            </a:rPr>
            <a:t>black people, especially George Floyd who died on 25</a:t>
          </a:r>
          <a:r>
            <a:rPr lang="en-GB" baseline="30000" dirty="0" smtClean="0">
              <a:latin typeface="Comic Sans MS" panose="030F0702030302020204" pitchFamily="66" charset="0"/>
            </a:rPr>
            <a:t>th</a:t>
          </a:r>
          <a:r>
            <a:rPr lang="en-GB" dirty="0" smtClean="0">
              <a:latin typeface="Comic Sans MS" panose="030F0702030302020204" pitchFamily="66" charset="0"/>
            </a:rPr>
            <a:t> March. </a:t>
          </a:r>
          <a:endParaRPr lang="en-US" dirty="0">
            <a:latin typeface="Comic Sans MS" panose="030F0702030302020204" pitchFamily="66" charset="0"/>
          </a:endParaRPr>
        </a:p>
      </dgm:t>
    </dgm:pt>
    <dgm:pt modelId="{5EE6D64E-0D26-47E9-87D0-F74F6FD2E6E9}" type="parTrans" cxnId="{63AC4B15-E18D-4379-B24E-281311D02944}">
      <dgm:prSet/>
      <dgm:spPr/>
      <dgm:t>
        <a:bodyPr/>
        <a:lstStyle/>
        <a:p>
          <a:endParaRPr lang="en-US" sz="2000">
            <a:latin typeface="Comic Sans MS" panose="030F0702030302020204" pitchFamily="66" charset="0"/>
          </a:endParaRPr>
        </a:p>
      </dgm:t>
    </dgm:pt>
    <dgm:pt modelId="{080B8404-96F2-413C-8206-708EFAD39CE7}" type="sibTrans" cxnId="{63AC4B15-E18D-4379-B24E-281311D02944}">
      <dgm:prSet/>
      <dgm:spPr/>
      <dgm:t>
        <a:bodyPr/>
        <a:lstStyle/>
        <a:p>
          <a:endParaRPr lang="en-US">
            <a:latin typeface="Comic Sans MS" panose="030F0702030302020204" pitchFamily="66" charset="0"/>
          </a:endParaRPr>
        </a:p>
      </dgm:t>
    </dgm:pt>
    <dgm:pt modelId="{C74D9D7A-2BF1-4B00-9C87-8F43066AF5F0}">
      <dgm:prSet/>
      <dgm:spPr/>
      <dgm:t>
        <a:bodyPr/>
        <a:lstStyle/>
        <a:p>
          <a:endParaRPr lang="en-US" dirty="0">
            <a:latin typeface="Comic Sans MS" panose="030F0702030302020204" pitchFamily="66" charset="0"/>
          </a:endParaRPr>
        </a:p>
      </dgm:t>
    </dgm:pt>
    <dgm:pt modelId="{1DDEDACA-03D5-405C-99C1-A5B6122704C1}" type="parTrans" cxnId="{9C48D576-4C9D-4AC5-89E7-6B1547F3A1EB}">
      <dgm:prSet/>
      <dgm:spPr/>
      <dgm:t>
        <a:bodyPr/>
        <a:lstStyle/>
        <a:p>
          <a:endParaRPr lang="en-US" sz="2000">
            <a:latin typeface="Comic Sans MS" panose="030F0702030302020204" pitchFamily="66" charset="0"/>
          </a:endParaRPr>
        </a:p>
      </dgm:t>
    </dgm:pt>
    <dgm:pt modelId="{B54EF06A-D6E1-4BA6-B15A-C718FF4FEB36}" type="sibTrans" cxnId="{9C48D576-4C9D-4AC5-89E7-6B1547F3A1EB}">
      <dgm:prSet/>
      <dgm:spPr/>
      <dgm:t>
        <a:bodyPr/>
        <a:lstStyle/>
        <a:p>
          <a:endParaRPr lang="en-US">
            <a:latin typeface="Comic Sans MS" panose="030F0702030302020204" pitchFamily="66" charset="0"/>
          </a:endParaRPr>
        </a:p>
      </dgm:t>
    </dgm:pt>
    <dgm:pt modelId="{78858FD6-665E-46CA-990D-00CB3C47F48C}" type="pres">
      <dgm:prSet presAssocID="{1BBBE2FB-BB34-4EE2-A911-55875B44F506}" presName="vert0" presStyleCnt="0">
        <dgm:presLayoutVars>
          <dgm:dir/>
          <dgm:animOne val="branch"/>
          <dgm:animLvl val="lvl"/>
        </dgm:presLayoutVars>
      </dgm:prSet>
      <dgm:spPr/>
      <dgm:t>
        <a:bodyPr/>
        <a:lstStyle/>
        <a:p>
          <a:endParaRPr lang="en-US"/>
        </a:p>
      </dgm:t>
    </dgm:pt>
    <dgm:pt modelId="{791D94CB-C16D-435C-B9CD-182B7D363DE9}" type="pres">
      <dgm:prSet presAssocID="{EB9FBEF5-1F9E-4D2F-8F67-9611BF482350}" presName="thickLine" presStyleLbl="alignNode1" presStyleIdx="0" presStyleCnt="2"/>
      <dgm:spPr/>
    </dgm:pt>
    <dgm:pt modelId="{1F79A688-97E4-4F5A-A8C4-E3E6FBB1E11D}" type="pres">
      <dgm:prSet presAssocID="{EB9FBEF5-1F9E-4D2F-8F67-9611BF482350}" presName="horz1" presStyleCnt="0"/>
      <dgm:spPr/>
    </dgm:pt>
    <dgm:pt modelId="{6F132000-0F3E-479F-8A02-6422B69A9B2A}" type="pres">
      <dgm:prSet presAssocID="{EB9FBEF5-1F9E-4D2F-8F67-9611BF482350}" presName="tx1" presStyleLbl="revTx" presStyleIdx="0" presStyleCnt="2"/>
      <dgm:spPr/>
      <dgm:t>
        <a:bodyPr/>
        <a:lstStyle/>
        <a:p>
          <a:endParaRPr lang="en-US"/>
        </a:p>
      </dgm:t>
    </dgm:pt>
    <dgm:pt modelId="{64895C5F-1E7D-49C0-996A-6BD3C9D644A8}" type="pres">
      <dgm:prSet presAssocID="{EB9FBEF5-1F9E-4D2F-8F67-9611BF482350}" presName="vert1" presStyleCnt="0"/>
      <dgm:spPr/>
    </dgm:pt>
    <dgm:pt modelId="{74C1DB54-F2F5-4286-A6BB-9C6080C7E35B}" type="pres">
      <dgm:prSet presAssocID="{C74D9D7A-2BF1-4B00-9C87-8F43066AF5F0}" presName="thickLine" presStyleLbl="alignNode1" presStyleIdx="1" presStyleCnt="2"/>
      <dgm:spPr/>
    </dgm:pt>
    <dgm:pt modelId="{C258DC61-DADD-424B-B83E-8090A6727A43}" type="pres">
      <dgm:prSet presAssocID="{C74D9D7A-2BF1-4B00-9C87-8F43066AF5F0}" presName="horz1" presStyleCnt="0"/>
      <dgm:spPr/>
    </dgm:pt>
    <dgm:pt modelId="{F6102E3A-D770-4CEC-B591-6C3AAC24DA12}" type="pres">
      <dgm:prSet presAssocID="{C74D9D7A-2BF1-4B00-9C87-8F43066AF5F0}" presName="tx1" presStyleLbl="revTx" presStyleIdx="1" presStyleCnt="2"/>
      <dgm:spPr/>
      <dgm:t>
        <a:bodyPr/>
        <a:lstStyle/>
        <a:p>
          <a:endParaRPr lang="en-US"/>
        </a:p>
      </dgm:t>
    </dgm:pt>
    <dgm:pt modelId="{BFC470DA-CB63-4959-9AE3-342D8AEC22EC}" type="pres">
      <dgm:prSet presAssocID="{C74D9D7A-2BF1-4B00-9C87-8F43066AF5F0}" presName="vert1" presStyleCnt="0"/>
      <dgm:spPr/>
    </dgm:pt>
  </dgm:ptLst>
  <dgm:cxnLst>
    <dgm:cxn modelId="{9C48D576-4C9D-4AC5-89E7-6B1547F3A1EB}" srcId="{1BBBE2FB-BB34-4EE2-A911-55875B44F506}" destId="{C74D9D7A-2BF1-4B00-9C87-8F43066AF5F0}" srcOrd="1" destOrd="0" parTransId="{1DDEDACA-03D5-405C-99C1-A5B6122704C1}" sibTransId="{B54EF06A-D6E1-4BA6-B15A-C718FF4FEB36}"/>
    <dgm:cxn modelId="{63AC4B15-E18D-4379-B24E-281311D02944}" srcId="{1BBBE2FB-BB34-4EE2-A911-55875B44F506}" destId="{EB9FBEF5-1F9E-4D2F-8F67-9611BF482350}" srcOrd="0" destOrd="0" parTransId="{5EE6D64E-0D26-47E9-87D0-F74F6FD2E6E9}" sibTransId="{080B8404-96F2-413C-8206-708EFAD39CE7}"/>
    <dgm:cxn modelId="{27492727-DB38-4D94-B794-CAC8E4039EC8}" type="presOf" srcId="{EB9FBEF5-1F9E-4D2F-8F67-9611BF482350}" destId="{6F132000-0F3E-479F-8A02-6422B69A9B2A}" srcOrd="0" destOrd="0" presId="urn:microsoft.com/office/officeart/2008/layout/LinedList"/>
    <dgm:cxn modelId="{46CA9486-7DA2-44D8-8C61-C0A36AF4A641}" type="presOf" srcId="{C74D9D7A-2BF1-4B00-9C87-8F43066AF5F0}" destId="{F6102E3A-D770-4CEC-B591-6C3AAC24DA12}" srcOrd="0" destOrd="0" presId="urn:microsoft.com/office/officeart/2008/layout/LinedList"/>
    <dgm:cxn modelId="{5E34E56C-B463-44C4-9AC1-236C4F9CB57D}" type="presOf" srcId="{1BBBE2FB-BB34-4EE2-A911-55875B44F506}" destId="{78858FD6-665E-46CA-990D-00CB3C47F48C}" srcOrd="0" destOrd="0" presId="urn:microsoft.com/office/officeart/2008/layout/LinedList"/>
    <dgm:cxn modelId="{38D148B5-ADF0-415D-A745-BB666775E09C}" type="presParOf" srcId="{78858FD6-665E-46CA-990D-00CB3C47F48C}" destId="{791D94CB-C16D-435C-B9CD-182B7D363DE9}" srcOrd="0" destOrd="0" presId="urn:microsoft.com/office/officeart/2008/layout/LinedList"/>
    <dgm:cxn modelId="{32F35C65-63F0-4790-8AF1-79CED4FD73CD}" type="presParOf" srcId="{78858FD6-665E-46CA-990D-00CB3C47F48C}" destId="{1F79A688-97E4-4F5A-A8C4-E3E6FBB1E11D}" srcOrd="1" destOrd="0" presId="urn:microsoft.com/office/officeart/2008/layout/LinedList"/>
    <dgm:cxn modelId="{014CC10A-029E-4E23-8B6A-4AB936EBDC80}" type="presParOf" srcId="{1F79A688-97E4-4F5A-A8C4-E3E6FBB1E11D}" destId="{6F132000-0F3E-479F-8A02-6422B69A9B2A}" srcOrd="0" destOrd="0" presId="urn:microsoft.com/office/officeart/2008/layout/LinedList"/>
    <dgm:cxn modelId="{39928542-B736-47CA-B890-D132FBAF378F}" type="presParOf" srcId="{1F79A688-97E4-4F5A-A8C4-E3E6FBB1E11D}" destId="{64895C5F-1E7D-49C0-996A-6BD3C9D644A8}" srcOrd="1" destOrd="0" presId="urn:microsoft.com/office/officeart/2008/layout/LinedList"/>
    <dgm:cxn modelId="{2B0F2758-1506-4800-A58F-BE31E91C0BC4}" type="presParOf" srcId="{78858FD6-665E-46CA-990D-00CB3C47F48C}" destId="{74C1DB54-F2F5-4286-A6BB-9C6080C7E35B}" srcOrd="2" destOrd="0" presId="urn:microsoft.com/office/officeart/2008/layout/LinedList"/>
    <dgm:cxn modelId="{3281682E-8D02-4688-B710-647560767079}" type="presParOf" srcId="{78858FD6-665E-46CA-990D-00CB3C47F48C}" destId="{C258DC61-DADD-424B-B83E-8090A6727A43}" srcOrd="3" destOrd="0" presId="urn:microsoft.com/office/officeart/2008/layout/LinedList"/>
    <dgm:cxn modelId="{F13380E7-6855-4087-B5B1-845A14151CE2}" type="presParOf" srcId="{C258DC61-DADD-424B-B83E-8090A6727A43}" destId="{F6102E3A-D770-4CEC-B591-6C3AAC24DA12}" srcOrd="0" destOrd="0" presId="urn:microsoft.com/office/officeart/2008/layout/LinedList"/>
    <dgm:cxn modelId="{FD5ABB4F-1D6B-49ED-AC72-26BABE37EC61}" type="presParOf" srcId="{C258DC61-DADD-424B-B83E-8090A6727A43}" destId="{BFC470DA-CB63-4959-9AE3-342D8AEC22EC}"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D94CB-C16D-435C-B9CD-182B7D363DE9}">
      <dsp:nvSpPr>
        <dsp:cNvPr id="0" name=""/>
        <dsp:cNvSpPr/>
      </dsp:nvSpPr>
      <dsp:spPr>
        <a:xfrm>
          <a:off x="0" y="0"/>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F132000-0F3E-479F-8A02-6422B69A9B2A}">
      <dsp:nvSpPr>
        <dsp:cNvPr id="0" name=""/>
        <dsp:cNvSpPr/>
      </dsp:nvSpPr>
      <dsp:spPr>
        <a:xfrm>
          <a:off x="0" y="0"/>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GB" sz="2100" kern="1200" dirty="0">
              <a:latin typeface="Comic Sans MS" panose="030F0702030302020204" pitchFamily="66" charset="0"/>
            </a:rPr>
            <a:t>Right now, the whole world is speaking out against racism and the unfair treatment of </a:t>
          </a:r>
          <a:r>
            <a:rPr lang="en-GB" sz="2100" kern="1200" dirty="0" smtClean="0">
              <a:latin typeface="Comic Sans MS" panose="030F0702030302020204" pitchFamily="66" charset="0"/>
            </a:rPr>
            <a:t>black people, especially George Floyd who died on 25</a:t>
          </a:r>
          <a:r>
            <a:rPr lang="en-GB" sz="2100" kern="1200" baseline="30000" dirty="0" smtClean="0">
              <a:latin typeface="Comic Sans MS" panose="030F0702030302020204" pitchFamily="66" charset="0"/>
            </a:rPr>
            <a:t>th</a:t>
          </a:r>
          <a:r>
            <a:rPr lang="en-GB" sz="2100" kern="1200" dirty="0" smtClean="0">
              <a:latin typeface="Comic Sans MS" panose="030F0702030302020204" pitchFamily="66" charset="0"/>
            </a:rPr>
            <a:t> March. </a:t>
          </a:r>
          <a:endParaRPr lang="en-US" sz="2100" kern="1200" dirty="0">
            <a:latin typeface="Comic Sans MS" panose="030F0702030302020204" pitchFamily="66" charset="0"/>
          </a:endParaRPr>
        </a:p>
      </dsp:txBody>
      <dsp:txXfrm>
        <a:off x="0" y="0"/>
        <a:ext cx="4706803" cy="1894415"/>
      </dsp:txXfrm>
    </dsp:sp>
    <dsp:sp modelId="{74C1DB54-F2F5-4286-A6BB-9C6080C7E35B}">
      <dsp:nvSpPr>
        <dsp:cNvPr id="0" name=""/>
        <dsp:cNvSpPr/>
      </dsp:nvSpPr>
      <dsp:spPr>
        <a:xfrm>
          <a:off x="0" y="1894415"/>
          <a:ext cx="4706803"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6102E3A-D770-4CEC-B591-6C3AAC24DA12}">
      <dsp:nvSpPr>
        <dsp:cNvPr id="0" name=""/>
        <dsp:cNvSpPr/>
      </dsp:nvSpPr>
      <dsp:spPr>
        <a:xfrm>
          <a:off x="0" y="1894415"/>
          <a:ext cx="4706803" cy="1894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endParaRPr lang="en-US" sz="2100" kern="1200" dirty="0">
            <a:latin typeface="Comic Sans MS" panose="030F0702030302020204" pitchFamily="66" charset="0"/>
          </a:endParaRPr>
        </a:p>
      </dsp:txBody>
      <dsp:txXfrm>
        <a:off x="0" y="1894415"/>
        <a:ext cx="4706803" cy="189441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5EAAD-9E2D-4FF3-9BCC-10A179F031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66A6BD-BAAE-42A5-ABC0-F1C4CE9003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E090B7-9596-482B-A63A-2D5FE27803B9}"/>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D2CAE9A4-F16F-4221-ACE2-38A1E2D81D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D420E-3E6B-493D-83A9-8A3525461D02}"/>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89472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CF56E-BFB7-4D30-82DD-3F5E67F513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846CCA-D1FB-48A7-85D8-CADBC940A2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5C4773-B4DE-4F83-9AB6-A314B7C89798}"/>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14036AF9-791B-4869-9FF9-3B8C39D30E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D4B052-6702-4C6D-A303-247F4AAB2CC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4713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552C-CBDC-40ED-9237-98A6E12FBB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2D9BE7-844D-475D-8422-72E537B464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35FF44-903B-4180-98AA-B8CB6B768710}"/>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4C4FCC1B-961D-42A9-841A-756531C7E0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352A1B-2B70-4217-B4A7-CA1A9CE7D38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70592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2C946-0910-4B2D-9579-B7112A60A1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11E414-4B9B-47B7-9AF3-F46F371753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8BDC6B-4998-465D-915B-0D0EDB1231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858DCD-17EE-4789-8CB9-6241175CD394}"/>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4346D242-9740-4A53-B076-8B73D9017C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DE810C-A1FA-4BCC-ABD4-5E0450E87BA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268718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0CC16-68E7-4F2D-9A46-163B8A4174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7F56FC-B16A-45DD-A546-6238A30A49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9539F0-D05C-4199-8743-CB84F6925C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219ADA-C0FA-48EF-80B5-676CC952EB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CE8AA-ED5A-4A81-B512-33EFECAF4A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1E72FC-07A0-4D26-9AF7-6F64B05DC384}"/>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8" name="Footer Placeholder 7">
            <a:extLst>
              <a:ext uri="{FF2B5EF4-FFF2-40B4-BE49-F238E27FC236}">
                <a16:creationId xmlns:a16="http://schemas.microsoft.com/office/drawing/2014/main" id="{EB27A9B1-6CB1-4455-A4D9-9D1618B850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DEDCA6-F7C5-4E23-AE69-8B417AF3CBB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823711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98C10-2A14-40E1-AC86-70FF95C7F21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B469BC4-EBF0-4E61-8725-7245CF082940}"/>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4" name="Footer Placeholder 3">
            <a:extLst>
              <a:ext uri="{FF2B5EF4-FFF2-40B4-BE49-F238E27FC236}">
                <a16:creationId xmlns:a16="http://schemas.microsoft.com/office/drawing/2014/main" id="{C478C44C-456C-43D1-8754-B54F8B53CF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E2A9A2-58F9-4107-A7B5-268823B53BF9}"/>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46664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2D8CEA-B67E-43C5-BEAC-43D5D865349A}"/>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3" name="Footer Placeholder 2">
            <a:extLst>
              <a:ext uri="{FF2B5EF4-FFF2-40B4-BE49-F238E27FC236}">
                <a16:creationId xmlns:a16="http://schemas.microsoft.com/office/drawing/2014/main" id="{1E50D128-75D7-41D2-B14B-60E809300A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667997-410B-4E89-A74E-347AD21DF5F1}"/>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410712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CDF2-A4A9-442D-9E32-9D2E0F1DFD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6F4C41-32CD-4E79-80A5-2867A530C1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22CF2D-2EB8-4F02-BFC9-AE3EE7D30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450C8E-A3C5-4F1C-9D01-4BDAA479AE6C}"/>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32ABB6D0-5B21-44B4-BAA5-EFCF7AB365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7E47E-7D3A-4451-853E-8006B5F5AED4}"/>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207202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C4C16-F779-4D8E-AC59-1E164AFA18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666DD50-9952-4161-85B3-56202E8832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34F2577-FEB2-4F8A-A354-3E171E6454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15066A-EB81-457C-AAE3-B5DDA78B422F}"/>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6" name="Footer Placeholder 5">
            <a:extLst>
              <a:ext uri="{FF2B5EF4-FFF2-40B4-BE49-F238E27FC236}">
                <a16:creationId xmlns:a16="http://schemas.microsoft.com/office/drawing/2014/main" id="{F56A19E1-43FB-4CA7-BEF4-EBEADE8F4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DE2AC8-A4B1-447A-A7DA-7CF8B9C52B76}"/>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1660561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E55CC-9E82-48A6-B5F5-43D17829AC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84D47F-E430-4737-B5DA-F0FF72E8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1FE731-9BAF-45BB-8535-3969970D6329}"/>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808AD0D2-E4A6-4EAF-AB3A-DC06ED01CE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FF5348-4FF5-458A-8423-36789211E173}"/>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337404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F3D455-BF24-4861-A966-D0BC5BEF14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D96DAC-9C84-4379-8B75-A0133195EF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39AC34-FE18-4672-85F3-7EFD36725422}"/>
              </a:ext>
            </a:extLst>
          </p:cNvPr>
          <p:cNvSpPr>
            <a:spLocks noGrp="1"/>
          </p:cNvSpPr>
          <p:nvPr>
            <p:ph type="dt" sz="half" idx="10"/>
          </p:nvPr>
        </p:nvSpPr>
        <p:spPr/>
        <p:txBody>
          <a:body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23DF448A-3969-43EA-8DE7-596E08130A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8BCEBE-FC16-432B-8ACE-41D836B80540}"/>
              </a:ext>
            </a:extLst>
          </p:cNvPr>
          <p:cNvSpPr>
            <a:spLocks noGrp="1"/>
          </p:cNvSpPr>
          <p:nvPr>
            <p:ph type="sldNum" sz="quarter" idx="12"/>
          </p:nvPr>
        </p:nvSpPr>
        <p:spPr/>
        <p:txBody>
          <a:bodyPr/>
          <a:lstStyle/>
          <a:p>
            <a:fld id="{806D9367-4454-4C7F-8636-2F30FAF763C5}" type="slidenum">
              <a:rPr lang="en-GB" smtClean="0"/>
              <a:t>‹#›</a:t>
            </a:fld>
            <a:endParaRPr lang="en-GB"/>
          </a:p>
        </p:txBody>
      </p:sp>
    </p:spTree>
    <p:extLst>
      <p:ext uri="{BB962C8B-B14F-4D97-AF65-F5344CB8AC3E}">
        <p14:creationId xmlns:p14="http://schemas.microsoft.com/office/powerpoint/2010/main" val="828788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6026E6-2EDD-438C-AF31-4EB83BBF4B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AEAC98-81C9-4E1A-8371-F1BAC853F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B2C5EA-7597-4F5C-9374-F382FA2A54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8D1983-3812-46A0-992D-41051B6DCC0C}" type="datetimeFigureOut">
              <a:rPr lang="en-GB" smtClean="0"/>
              <a:t>08/06/2020</a:t>
            </a:fld>
            <a:endParaRPr lang="en-GB"/>
          </a:p>
        </p:txBody>
      </p:sp>
      <p:sp>
        <p:nvSpPr>
          <p:cNvPr id="5" name="Footer Placeholder 4">
            <a:extLst>
              <a:ext uri="{FF2B5EF4-FFF2-40B4-BE49-F238E27FC236}">
                <a16:creationId xmlns:a16="http://schemas.microsoft.com/office/drawing/2014/main" id="{4B9F454D-1495-431B-809B-1559C87EEE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621D04-8D84-48DF-AE37-C7A04865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D9367-4454-4C7F-8636-2F30FAF763C5}" type="slidenum">
              <a:rPr lang="en-GB" smtClean="0"/>
              <a:t>‹#›</a:t>
            </a:fld>
            <a:endParaRPr lang="en-GB"/>
          </a:p>
        </p:txBody>
      </p:sp>
    </p:spTree>
    <p:extLst>
      <p:ext uri="{BB962C8B-B14F-4D97-AF65-F5344CB8AC3E}">
        <p14:creationId xmlns:p14="http://schemas.microsoft.com/office/powerpoint/2010/main" val="37801640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cid:796B1244-784D-41F6-BCCE-784085B2EBB4"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52B9B5E-4622-4649-86F5-41F539246D64}"/>
              </a:ext>
            </a:extLst>
          </p:cNvPr>
          <p:cNvSpPr>
            <a:spLocks noGrp="1"/>
          </p:cNvSpPr>
          <p:nvPr>
            <p:ph type="title"/>
          </p:nvPr>
        </p:nvSpPr>
        <p:spPr>
          <a:xfrm>
            <a:off x="6238160" y="903840"/>
            <a:ext cx="5193766" cy="1401448"/>
          </a:xfrm>
        </p:spPr>
        <p:txBody>
          <a:bodyPr vert="horz" lIns="91440" tIns="45720" rIns="91440" bIns="45720" rtlCol="0" anchor="t">
            <a:noAutofit/>
          </a:bodyPr>
          <a:lstStyle/>
          <a:p>
            <a:pPr algn="ctr"/>
            <a:r>
              <a:rPr lang="en-US" sz="4800" dirty="0" smtClean="0">
                <a:solidFill>
                  <a:srgbClr val="000000"/>
                </a:solidFill>
                <a:latin typeface="Comic Sans MS" panose="030F0702030302020204" pitchFamily="66" charset="0"/>
              </a:rPr>
              <a:t>Welcome to our Assembly </a:t>
            </a:r>
            <a:br>
              <a:rPr lang="en-US" sz="4800" dirty="0" smtClean="0">
                <a:solidFill>
                  <a:srgbClr val="000000"/>
                </a:solidFill>
                <a:latin typeface="Comic Sans MS" panose="030F0702030302020204" pitchFamily="66" charset="0"/>
              </a:rPr>
            </a:br>
            <a:r>
              <a:rPr lang="en-US" sz="4800" dirty="0">
                <a:solidFill>
                  <a:srgbClr val="000000"/>
                </a:solidFill>
                <a:latin typeface="Comic Sans MS" panose="030F0702030302020204" pitchFamily="66" charset="0"/>
              </a:rPr>
              <a:t/>
            </a:r>
            <a:br>
              <a:rPr lang="en-US" sz="4800" dirty="0">
                <a:solidFill>
                  <a:srgbClr val="000000"/>
                </a:solidFill>
                <a:latin typeface="Comic Sans MS" panose="030F0702030302020204" pitchFamily="66" charset="0"/>
              </a:rPr>
            </a:br>
            <a:endParaRPr lang="en-US" sz="4800" dirty="0">
              <a:solidFill>
                <a:srgbClr val="000000"/>
              </a:solidFill>
              <a:latin typeface="Comic Sans MS" panose="030F0702030302020204" pitchFamily="66" charset="0"/>
            </a:endParaRPr>
          </a:p>
        </p:txBody>
      </p:sp>
      <p:sp>
        <p:nvSpPr>
          <p:cNvPr id="75"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itle 1">
            <a:extLst>
              <a:ext uri="{FF2B5EF4-FFF2-40B4-BE49-F238E27FC236}">
                <a16:creationId xmlns:a16="http://schemas.microsoft.com/office/drawing/2014/main" id="{D52B9B5E-4622-4649-86F5-41F539246D64}"/>
              </a:ext>
            </a:extLst>
          </p:cNvPr>
          <p:cNvSpPr txBox="1">
            <a:spLocks/>
          </p:cNvSpPr>
          <p:nvPr/>
        </p:nvSpPr>
        <p:spPr>
          <a:xfrm>
            <a:off x="6460760" y="3180196"/>
            <a:ext cx="5193766" cy="140144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i="1" dirty="0" smtClean="0">
                <a:solidFill>
                  <a:srgbClr val="000000"/>
                </a:solidFill>
                <a:latin typeface="Comic Sans MS" panose="030F0702030302020204" pitchFamily="66" charset="0"/>
              </a:rPr>
              <a:t>Treat </a:t>
            </a:r>
          </a:p>
          <a:p>
            <a:pPr algn="ctr"/>
            <a:r>
              <a:rPr lang="en-US" sz="4800" i="1" dirty="0" smtClean="0">
                <a:solidFill>
                  <a:srgbClr val="000000"/>
                </a:solidFill>
                <a:latin typeface="Comic Sans MS" panose="030F0702030302020204" pitchFamily="66" charset="0"/>
              </a:rPr>
              <a:t>everyone </a:t>
            </a:r>
          </a:p>
          <a:p>
            <a:pPr algn="ctr"/>
            <a:r>
              <a:rPr lang="en-US" sz="4800" i="1" dirty="0" smtClean="0">
                <a:solidFill>
                  <a:srgbClr val="000000"/>
                </a:solidFill>
                <a:latin typeface="Comic Sans MS" panose="030F0702030302020204" pitchFamily="66" charset="0"/>
              </a:rPr>
              <a:t>well!</a:t>
            </a:r>
            <a:br>
              <a:rPr lang="en-US" sz="4800" i="1" dirty="0" smtClean="0">
                <a:solidFill>
                  <a:srgbClr val="000000"/>
                </a:solidFill>
                <a:latin typeface="Comic Sans MS" panose="030F0702030302020204" pitchFamily="66" charset="0"/>
              </a:rPr>
            </a:br>
            <a:r>
              <a:rPr lang="en-US" sz="4800" dirty="0" smtClean="0">
                <a:solidFill>
                  <a:srgbClr val="000000"/>
                </a:solidFill>
                <a:latin typeface="Comic Sans MS" panose="030F0702030302020204" pitchFamily="66" charset="0"/>
              </a:rPr>
              <a:t/>
            </a:r>
            <a:br>
              <a:rPr lang="en-US" sz="4800" dirty="0" smtClean="0">
                <a:solidFill>
                  <a:srgbClr val="000000"/>
                </a:solidFill>
                <a:latin typeface="Comic Sans MS" panose="030F0702030302020204" pitchFamily="66" charset="0"/>
              </a:rPr>
            </a:br>
            <a:endParaRPr lang="en-US" sz="4800" dirty="0">
              <a:solidFill>
                <a:srgbClr val="000000"/>
              </a:solidFill>
              <a:latin typeface="Comic Sans MS" panose="030F0702030302020204" pitchFamily="66" charset="0"/>
            </a:endParaRPr>
          </a:p>
        </p:txBody>
      </p:sp>
      <p:sp>
        <p:nvSpPr>
          <p:cNvPr id="3" name="Heart 2"/>
          <p:cNvSpPr/>
          <p:nvPr/>
        </p:nvSpPr>
        <p:spPr>
          <a:xfrm>
            <a:off x="-299803" y="1709495"/>
            <a:ext cx="4841823" cy="4586374"/>
          </a:xfrm>
          <a:prstGeom prst="heart">
            <a:avLst/>
          </a:prstGeom>
          <a:ln>
            <a:solidFill>
              <a:schemeClr val="accent1">
                <a:lumMod val="40000"/>
                <a:lumOff val="60000"/>
              </a:schemeClr>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42875279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B9B5E-4622-4649-86F5-41F539246D64}"/>
              </a:ext>
            </a:extLst>
          </p:cNvPr>
          <p:cNvSpPr>
            <a:spLocks noGrp="1"/>
          </p:cNvSpPr>
          <p:nvPr>
            <p:ph type="title"/>
          </p:nvPr>
        </p:nvSpPr>
        <p:spPr>
          <a:xfrm>
            <a:off x="6238160" y="903840"/>
            <a:ext cx="5193766" cy="1401448"/>
          </a:xfrm>
        </p:spPr>
        <p:txBody>
          <a:bodyPr vert="horz" lIns="91440" tIns="45720" rIns="91440" bIns="45720" rtlCol="0" anchor="t">
            <a:normAutofit fontScale="90000"/>
          </a:bodyPr>
          <a:lstStyle/>
          <a:p>
            <a:pPr algn="ctr"/>
            <a:r>
              <a:rPr lang="en-US" sz="4800" dirty="0" smtClean="0">
                <a:solidFill>
                  <a:srgbClr val="000000"/>
                </a:solidFill>
                <a:latin typeface="Comic Sans MS" panose="030F0702030302020204" pitchFamily="66" charset="0"/>
              </a:rPr>
              <a:t>Welcome to our Assembly </a:t>
            </a:r>
            <a:br>
              <a:rPr lang="en-US" sz="4800" dirty="0" smtClean="0">
                <a:solidFill>
                  <a:srgbClr val="000000"/>
                </a:solidFill>
                <a:latin typeface="Comic Sans MS" panose="030F0702030302020204" pitchFamily="66" charset="0"/>
              </a:rPr>
            </a:br>
            <a:r>
              <a:rPr lang="en-US" sz="4800" dirty="0">
                <a:solidFill>
                  <a:srgbClr val="000000"/>
                </a:solidFill>
                <a:latin typeface="Comic Sans MS" panose="030F0702030302020204" pitchFamily="66" charset="0"/>
              </a:rPr>
              <a:t/>
            </a:r>
            <a:br>
              <a:rPr lang="en-US" sz="4800" dirty="0">
                <a:solidFill>
                  <a:srgbClr val="000000"/>
                </a:solidFill>
                <a:latin typeface="Comic Sans MS" panose="030F0702030302020204" pitchFamily="66" charset="0"/>
              </a:rPr>
            </a:br>
            <a:r>
              <a:rPr lang="en-US" sz="4800" i="1" dirty="0" smtClean="0">
                <a:solidFill>
                  <a:srgbClr val="000000"/>
                </a:solidFill>
                <a:latin typeface="Comic Sans MS" panose="030F0702030302020204" pitchFamily="66" charset="0"/>
              </a:rPr>
              <a:t>Everybody </a:t>
            </a:r>
            <a:r>
              <a:rPr lang="en-US" sz="4800" i="1" dirty="0">
                <a:solidFill>
                  <a:srgbClr val="000000"/>
                </a:solidFill>
                <a:latin typeface="Comic Sans MS" panose="030F0702030302020204" pitchFamily="66" charset="0"/>
              </a:rPr>
              <a:t>is important, and has the right to be safe and </a:t>
            </a:r>
            <a:r>
              <a:rPr lang="en-US" sz="4800" i="1" dirty="0" smtClean="0">
                <a:solidFill>
                  <a:srgbClr val="000000"/>
                </a:solidFill>
                <a:latin typeface="Comic Sans MS" panose="030F0702030302020204" pitchFamily="66" charset="0"/>
              </a:rPr>
              <a:t>happy even if they are different. </a:t>
            </a:r>
            <a:endParaRPr lang="en-US" sz="4800" i="1" dirty="0">
              <a:solidFill>
                <a:srgbClr val="000000"/>
              </a:solidFill>
              <a:latin typeface="Comic Sans MS" panose="030F0702030302020204" pitchFamily="66" charset="0"/>
            </a:endParaRPr>
          </a:p>
        </p:txBody>
      </p:sp>
      <p:pic>
        <p:nvPicPr>
          <p:cNvPr id="4098" name="Picture 2" descr="We should teach about racism as an idea that's expressed through ...">
            <a:extLst>
              <a:ext uri="{FF2B5EF4-FFF2-40B4-BE49-F238E27FC236}">
                <a16:creationId xmlns:a16="http://schemas.microsoft.com/office/drawing/2014/main" id="{93134A43-918E-42EE-A545-07B6980AC43E}"/>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13694" r="-2" b="-2"/>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0175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4">
            <a:extLst>
              <a:ext uri="{FF2B5EF4-FFF2-40B4-BE49-F238E27FC236}">
                <a16:creationId xmlns:a16="http://schemas.microsoft.com/office/drawing/2014/main" id="{86197D16-FE75-4A0E-A0C9-28C0F04A4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599"/>
            <a:ext cx="12192000" cy="62484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16">
            <a:extLst>
              <a:ext uri="{FF2B5EF4-FFF2-40B4-BE49-F238E27FC236}">
                <a16:creationId xmlns:a16="http://schemas.microsoft.com/office/drawing/2014/main" id="{FA8FCEC6-4B30-4FF2-8B32-504BEAEA3A1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flipV="1">
            <a:off x="0" y="2374533"/>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3" name="Rectangle 18">
            <a:extLst>
              <a:ext uri="{FF2B5EF4-FFF2-40B4-BE49-F238E27FC236}">
                <a16:creationId xmlns:a16="http://schemas.microsoft.com/office/drawing/2014/main" id="{92CA431A-BC84-45C3-8430-0459E54A22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32385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CE8BF-F77A-4472-BE77-F4C1A792C06F}"/>
              </a:ext>
            </a:extLst>
          </p:cNvPr>
          <p:cNvSpPr>
            <a:spLocks noGrp="1"/>
          </p:cNvSpPr>
          <p:nvPr>
            <p:ph type="title"/>
          </p:nvPr>
        </p:nvSpPr>
        <p:spPr>
          <a:xfrm>
            <a:off x="804484" y="451105"/>
            <a:ext cx="10960796" cy="4047744"/>
          </a:xfrm>
        </p:spPr>
        <p:txBody>
          <a:bodyPr vert="horz" lIns="91440" tIns="45720" rIns="91440" bIns="45720" rtlCol="0" anchor="ctr">
            <a:normAutofit/>
          </a:bodyPr>
          <a:lstStyle/>
          <a:p>
            <a:r>
              <a:rPr lang="en-US" sz="3600" dirty="0" smtClean="0">
                <a:solidFill>
                  <a:srgbClr val="000000"/>
                </a:solidFill>
                <a:latin typeface="Comic Sans MS" panose="030F0702030302020204" pitchFamily="66" charset="0"/>
              </a:rPr>
              <a:t>There are many differences between </a:t>
            </a:r>
            <a:r>
              <a:rPr lang="en-US" sz="3600" kern="1200" dirty="0" smtClean="0">
                <a:solidFill>
                  <a:srgbClr val="000000"/>
                </a:solidFill>
                <a:latin typeface="Comic Sans MS" panose="030F0702030302020204" pitchFamily="66" charset="0"/>
              </a:rPr>
              <a:t>people; </a:t>
            </a:r>
            <a:r>
              <a:rPr lang="en-US" sz="3600" kern="1200" dirty="0">
                <a:solidFill>
                  <a:srgbClr val="000000"/>
                </a:solidFill>
                <a:latin typeface="Comic Sans MS" panose="030F0702030302020204" pitchFamily="66" charset="0"/>
              </a:rPr>
              <a:t>one </a:t>
            </a:r>
            <a:r>
              <a:rPr lang="en-US" sz="3600" kern="1200" dirty="0" smtClean="0">
                <a:solidFill>
                  <a:srgbClr val="000000"/>
                </a:solidFill>
                <a:latin typeface="Comic Sans MS" panose="030F0702030302020204" pitchFamily="66" charset="0"/>
              </a:rPr>
              <a:t>difference </a:t>
            </a:r>
            <a:r>
              <a:rPr lang="en-US" sz="3600" kern="1200" dirty="0">
                <a:solidFill>
                  <a:srgbClr val="000000"/>
                </a:solidFill>
                <a:latin typeface="Comic Sans MS" panose="030F0702030302020204" pitchFamily="66" charset="0"/>
              </a:rPr>
              <a:t>is the </a:t>
            </a:r>
            <a:r>
              <a:rPr lang="en-US" sz="3600" kern="1200" dirty="0" smtClean="0">
                <a:solidFill>
                  <a:srgbClr val="000000"/>
                </a:solidFill>
                <a:latin typeface="Comic Sans MS" panose="030F0702030302020204" pitchFamily="66" charset="0"/>
              </a:rPr>
              <a:t>colour </a:t>
            </a:r>
            <a:r>
              <a:rPr lang="en-US" sz="3600" kern="1200" dirty="0">
                <a:solidFill>
                  <a:srgbClr val="000000"/>
                </a:solidFill>
                <a:latin typeface="Comic Sans MS" panose="030F0702030302020204" pitchFamily="66" charset="0"/>
              </a:rPr>
              <a:t>of our skin. </a:t>
            </a:r>
            <a:r>
              <a:rPr lang="en-US" sz="3600" kern="1200" dirty="0" smtClean="0">
                <a:solidFill>
                  <a:srgbClr val="000000"/>
                </a:solidFill>
                <a:latin typeface="Comic Sans MS" panose="030F0702030302020204" pitchFamily="66" charset="0"/>
              </a:rPr>
              <a:t/>
            </a:r>
            <a:br>
              <a:rPr lang="en-US" sz="3600" kern="1200" dirty="0" smtClean="0">
                <a:solidFill>
                  <a:srgbClr val="000000"/>
                </a:solidFill>
                <a:latin typeface="Comic Sans MS" panose="030F0702030302020204" pitchFamily="66" charset="0"/>
              </a:rPr>
            </a:br>
            <a:r>
              <a:rPr lang="en-US" sz="3600" dirty="0">
                <a:solidFill>
                  <a:srgbClr val="000000"/>
                </a:solidFill>
                <a:latin typeface="Comic Sans MS" panose="030F0702030302020204" pitchFamily="66" charset="0"/>
              </a:rPr>
              <a:t/>
            </a:r>
            <a:br>
              <a:rPr lang="en-US" sz="3600" dirty="0">
                <a:solidFill>
                  <a:srgbClr val="000000"/>
                </a:solidFill>
                <a:latin typeface="Comic Sans MS" panose="030F0702030302020204" pitchFamily="66" charset="0"/>
              </a:rPr>
            </a:br>
            <a:r>
              <a:rPr lang="en-US" sz="3600" kern="1200" dirty="0" smtClean="0">
                <a:solidFill>
                  <a:srgbClr val="000000"/>
                </a:solidFill>
                <a:latin typeface="Comic Sans MS" panose="030F0702030302020204" pitchFamily="66" charset="0"/>
              </a:rPr>
              <a:t>It is </a:t>
            </a:r>
            <a:r>
              <a:rPr lang="en-US" sz="3600" kern="1200" dirty="0">
                <a:solidFill>
                  <a:srgbClr val="000000"/>
                </a:solidFill>
                <a:latin typeface="Comic Sans MS" panose="030F0702030302020204" pitchFamily="66" charset="0"/>
              </a:rPr>
              <a:t>important to make sure that </a:t>
            </a:r>
            <a:r>
              <a:rPr lang="en-US" sz="3600" b="1" u="sng" kern="1200" dirty="0">
                <a:solidFill>
                  <a:srgbClr val="000000"/>
                </a:solidFill>
                <a:latin typeface="Comic Sans MS" panose="030F0702030302020204" pitchFamily="66" charset="0"/>
              </a:rPr>
              <a:t>all</a:t>
            </a:r>
            <a:r>
              <a:rPr lang="en-US" sz="3600" kern="1200" dirty="0">
                <a:solidFill>
                  <a:srgbClr val="000000"/>
                </a:solidFill>
                <a:latin typeface="Comic Sans MS" panose="030F0702030302020204" pitchFamily="66" charset="0"/>
              </a:rPr>
              <a:t> people are treated fairly, and that’s why </a:t>
            </a:r>
            <a:r>
              <a:rPr lang="en-US" sz="3600" kern="1200" dirty="0" smtClean="0">
                <a:solidFill>
                  <a:srgbClr val="000000"/>
                </a:solidFill>
                <a:latin typeface="Comic Sans MS" panose="030F0702030302020204" pitchFamily="66" charset="0"/>
              </a:rPr>
              <a:t>lots </a:t>
            </a:r>
            <a:r>
              <a:rPr lang="en-US" sz="3600" kern="1200" dirty="0">
                <a:solidFill>
                  <a:srgbClr val="000000"/>
                </a:solidFill>
                <a:latin typeface="Comic Sans MS" panose="030F0702030302020204" pitchFamily="66" charset="0"/>
              </a:rPr>
              <a:t>of </a:t>
            </a:r>
            <a:r>
              <a:rPr lang="en-US" sz="3600" kern="1200" dirty="0" smtClean="0">
                <a:solidFill>
                  <a:srgbClr val="000000"/>
                </a:solidFill>
                <a:latin typeface="Comic Sans MS" panose="030F0702030302020204" pitchFamily="66" charset="0"/>
              </a:rPr>
              <a:t>people </a:t>
            </a:r>
            <a:r>
              <a:rPr lang="en-US" sz="3600" kern="1200" dirty="0">
                <a:solidFill>
                  <a:srgbClr val="000000"/>
                </a:solidFill>
                <a:latin typeface="Comic Sans MS" panose="030F0702030302020204" pitchFamily="66" charset="0"/>
              </a:rPr>
              <a:t>all over the country and the world are part of the Black Lives Matter movement.</a:t>
            </a:r>
          </a:p>
        </p:txBody>
      </p:sp>
    </p:spTree>
    <p:extLst>
      <p:ext uri="{BB962C8B-B14F-4D97-AF65-F5344CB8AC3E}">
        <p14:creationId xmlns:p14="http://schemas.microsoft.com/office/powerpoint/2010/main" val="29498778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CB6C291-6CAF-46DF-ACFF-AADF0FD03F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9">
            <a:extLst>
              <a:ext uri="{FF2B5EF4-FFF2-40B4-BE49-F238E27FC236}">
                <a16:creationId xmlns:a16="http://schemas.microsoft.com/office/drawing/2014/main" id="{1EBADBCA-DA20-4279-93C6-011DEF18AA7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42953" t="3964" b="3964"/>
          <a:stretch>
            <a:fillRect/>
          </a:stretch>
        </p:blipFill>
        <p:spPr>
          <a:xfrm>
            <a:off x="0" y="1"/>
            <a:ext cx="7554138" cy="6857999"/>
          </a:xfrm>
          <a:custGeom>
            <a:avLst/>
            <a:gdLst>
              <a:gd name="connsiteX0" fmla="*/ 0 w 7554138"/>
              <a:gd name="connsiteY0" fmla="*/ 0 h 6857999"/>
              <a:gd name="connsiteX1" fmla="*/ 7554138 w 7554138"/>
              <a:gd name="connsiteY1" fmla="*/ 0 h 6857999"/>
              <a:gd name="connsiteX2" fmla="*/ 7554138 w 7554138"/>
              <a:gd name="connsiteY2" fmla="*/ 6857999 h 6857999"/>
              <a:gd name="connsiteX3" fmla="*/ 0 w 7554138"/>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7554138" h="6857999">
                <a:moveTo>
                  <a:pt x="0" y="0"/>
                </a:moveTo>
                <a:lnTo>
                  <a:pt x="7554138" y="0"/>
                </a:lnTo>
                <a:lnTo>
                  <a:pt x="7554138" y="6857999"/>
                </a:lnTo>
                <a:lnTo>
                  <a:pt x="0" y="6857999"/>
                </a:lnTo>
                <a:close/>
              </a:path>
            </a:pathLst>
          </a:custGeom>
        </p:spPr>
      </p:pic>
      <p:sp>
        <p:nvSpPr>
          <p:cNvPr id="12" name="Rectangle 11">
            <a:extLst>
              <a:ext uri="{FF2B5EF4-FFF2-40B4-BE49-F238E27FC236}">
                <a16:creationId xmlns:a16="http://schemas.microsoft.com/office/drawing/2014/main" id="{4735DC46-5663-471D-AADB-81E00E65BC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850" y="0"/>
            <a:ext cx="53911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67DAD4-1871-43EA-B3C5-E1714DC828D8}"/>
              </a:ext>
            </a:extLst>
          </p:cNvPr>
          <p:cNvSpPr>
            <a:spLocks noGrp="1"/>
          </p:cNvSpPr>
          <p:nvPr>
            <p:ph idx="1"/>
          </p:nvPr>
        </p:nvSpPr>
        <p:spPr>
          <a:xfrm>
            <a:off x="6172200" y="804672"/>
            <a:ext cx="5221224" cy="5230368"/>
          </a:xfrm>
        </p:spPr>
        <p:txBody>
          <a:bodyPr anchor="ctr">
            <a:normAutofit/>
          </a:bodyPr>
          <a:lstStyle/>
          <a:p>
            <a:pPr marL="0" indent="0">
              <a:buNone/>
            </a:pPr>
            <a:r>
              <a:rPr lang="en-GB" sz="3600" dirty="0">
                <a:solidFill>
                  <a:srgbClr val="000000"/>
                </a:solidFill>
                <a:latin typeface="Comic Sans MS" panose="030F0702030302020204" pitchFamily="66" charset="0"/>
              </a:rPr>
              <a:t>Racism is when you treat someone </a:t>
            </a:r>
            <a:r>
              <a:rPr lang="en-GB" sz="3600" dirty="0" smtClean="0">
                <a:solidFill>
                  <a:srgbClr val="000000"/>
                </a:solidFill>
                <a:latin typeface="Comic Sans MS" panose="030F0702030302020204" pitchFamily="66" charset="0"/>
              </a:rPr>
              <a:t>differently </a:t>
            </a:r>
            <a:r>
              <a:rPr lang="en-GB" sz="3600" dirty="0">
                <a:solidFill>
                  <a:srgbClr val="000000"/>
                </a:solidFill>
                <a:latin typeface="Comic Sans MS" panose="030F0702030302020204" pitchFamily="66" charset="0"/>
              </a:rPr>
              <a:t>and unfairly </a:t>
            </a:r>
            <a:r>
              <a:rPr lang="en-GB" sz="3600" dirty="0" smtClean="0">
                <a:solidFill>
                  <a:srgbClr val="000000"/>
                </a:solidFill>
                <a:latin typeface="Comic Sans MS" panose="030F0702030302020204" pitchFamily="66" charset="0"/>
              </a:rPr>
              <a:t>because; they have different coloured skin or they </a:t>
            </a:r>
            <a:r>
              <a:rPr lang="en-GB" sz="3600" dirty="0">
                <a:solidFill>
                  <a:srgbClr val="000000"/>
                </a:solidFill>
                <a:latin typeface="Comic Sans MS" panose="030F0702030302020204" pitchFamily="66" charset="0"/>
              </a:rPr>
              <a:t>are </a:t>
            </a:r>
            <a:r>
              <a:rPr lang="en-GB" sz="3600" dirty="0" smtClean="0">
                <a:solidFill>
                  <a:srgbClr val="000000"/>
                </a:solidFill>
                <a:latin typeface="Comic Sans MS" panose="030F0702030302020204" pitchFamily="66" charset="0"/>
              </a:rPr>
              <a:t>from a different country </a:t>
            </a:r>
            <a:r>
              <a:rPr lang="en-GB" sz="3600" dirty="0">
                <a:solidFill>
                  <a:srgbClr val="000000"/>
                </a:solidFill>
                <a:latin typeface="Comic Sans MS" panose="030F0702030302020204" pitchFamily="66" charset="0"/>
              </a:rPr>
              <a:t>or their </a:t>
            </a:r>
            <a:r>
              <a:rPr lang="en-GB" sz="3600" dirty="0" smtClean="0">
                <a:solidFill>
                  <a:srgbClr val="000000"/>
                </a:solidFill>
                <a:latin typeface="Comic Sans MS" panose="030F0702030302020204" pitchFamily="66" charset="0"/>
              </a:rPr>
              <a:t>culture</a:t>
            </a:r>
            <a:r>
              <a:rPr lang="en-GB" sz="3600" dirty="0">
                <a:solidFill>
                  <a:srgbClr val="000000"/>
                </a:solidFill>
                <a:latin typeface="Comic Sans MS" panose="030F0702030302020204" pitchFamily="66" charset="0"/>
              </a:rPr>
              <a:t> </a:t>
            </a:r>
            <a:r>
              <a:rPr lang="en-GB" sz="3600" dirty="0" smtClean="0">
                <a:solidFill>
                  <a:srgbClr val="000000"/>
                </a:solidFill>
                <a:latin typeface="Comic Sans MS" panose="030F0702030302020204" pitchFamily="66" charset="0"/>
              </a:rPr>
              <a:t>is different.</a:t>
            </a:r>
            <a:endParaRPr lang="en-GB" sz="3600" dirty="0">
              <a:solidFill>
                <a:srgbClr val="000000"/>
              </a:solidFill>
              <a:latin typeface="Comic Sans MS" panose="030F0702030302020204" pitchFamily="66" charset="0"/>
            </a:endParaRPr>
          </a:p>
        </p:txBody>
      </p:sp>
      <p:pic>
        <p:nvPicPr>
          <p:cNvPr id="5122" name="Picture 2" descr="Racism Title Surrounded By Blurred Words Stock Illustration 207842788">
            <a:extLst>
              <a:ext uri="{FF2B5EF4-FFF2-40B4-BE49-F238E27FC236}">
                <a16:creationId xmlns:a16="http://schemas.microsoft.com/office/drawing/2014/main" id="{F58F9287-818C-4587-90F6-D3681EC52E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90688"/>
            <a:ext cx="4890897" cy="29641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9494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t="54159"/>
          <a:stretch/>
        </p:blipFill>
        <p:spPr>
          <a:xfrm>
            <a:off x="1842146" y="2338464"/>
            <a:ext cx="8424584" cy="3717562"/>
          </a:xfrm>
          <a:prstGeom prst="rect">
            <a:avLst/>
          </a:prstGeom>
        </p:spPr>
      </p:pic>
      <p:sp>
        <p:nvSpPr>
          <p:cNvPr id="5" name="TextBox 4"/>
          <p:cNvSpPr txBox="1"/>
          <p:nvPr/>
        </p:nvSpPr>
        <p:spPr>
          <a:xfrm>
            <a:off x="1842146" y="764498"/>
            <a:ext cx="8424584" cy="1446550"/>
          </a:xfrm>
          <a:prstGeom prst="rect">
            <a:avLst/>
          </a:prstGeom>
          <a:noFill/>
        </p:spPr>
        <p:txBody>
          <a:bodyPr wrap="square" rtlCol="0">
            <a:spAutoFit/>
          </a:bodyPr>
          <a:lstStyle/>
          <a:p>
            <a:r>
              <a:rPr lang="en-GB" sz="4400" dirty="0" smtClean="0">
                <a:latin typeface="Comic Sans MS" panose="030F0702030302020204" pitchFamily="66" charset="0"/>
              </a:rPr>
              <a:t>It’s important to remember that we are all the same.</a:t>
            </a:r>
            <a:endParaRPr lang="en-GB" sz="4400" dirty="0">
              <a:latin typeface="Comic Sans MS" panose="030F0702030302020204" pitchFamily="66" charset="0"/>
            </a:endParaRPr>
          </a:p>
        </p:txBody>
      </p:sp>
    </p:spTree>
    <p:extLst>
      <p:ext uri="{BB962C8B-B14F-4D97-AF65-F5344CB8AC3E}">
        <p14:creationId xmlns:p14="http://schemas.microsoft.com/office/powerpoint/2010/main" val="4293188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3FFFA32-D9F4-4AF9-A025-CD128AC85E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23A416-999C-4FA3-A853-0AE48404B5D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11" name="Picture 10">
              <a:extLst>
                <a:ext uri="{FF2B5EF4-FFF2-40B4-BE49-F238E27FC236}">
                  <a16:creationId xmlns:a16="http://schemas.microsoft.com/office/drawing/2014/main" id="{9362F656-1A8D-4BA3-BA72-92332E75DB99}"/>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12" name="Oval 11">
              <a:extLst>
                <a:ext uri="{FF2B5EF4-FFF2-40B4-BE49-F238E27FC236}">
                  <a16:creationId xmlns:a16="http://schemas.microsoft.com/office/drawing/2014/main" id="{9338807D-FB66-4E3A-9CF0-786662C4AB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384DB64-A914-4C02-8198-319CA18E66BC}"/>
              </a:ext>
            </a:extLst>
          </p:cNvPr>
          <p:cNvSpPr>
            <a:spLocks noGrp="1"/>
          </p:cNvSpPr>
          <p:nvPr>
            <p:ph type="title"/>
          </p:nvPr>
        </p:nvSpPr>
        <p:spPr>
          <a:xfrm>
            <a:off x="1179226" y="448056"/>
            <a:ext cx="9833548" cy="1066802"/>
          </a:xfrm>
        </p:spPr>
        <p:txBody>
          <a:bodyPr>
            <a:normAutofit/>
          </a:bodyPr>
          <a:lstStyle/>
          <a:p>
            <a:r>
              <a:rPr lang="en-GB" sz="4000">
                <a:solidFill>
                  <a:srgbClr val="3F3F3F"/>
                </a:solidFill>
                <a:latin typeface="Comic Sans MS" panose="030F0702030302020204" pitchFamily="66" charset="0"/>
              </a:rPr>
              <a:t>Where is Racism?</a:t>
            </a:r>
          </a:p>
        </p:txBody>
      </p:sp>
      <p:sp>
        <p:nvSpPr>
          <p:cNvPr id="3" name="Content Placeholder 2">
            <a:extLst>
              <a:ext uri="{FF2B5EF4-FFF2-40B4-BE49-F238E27FC236}">
                <a16:creationId xmlns:a16="http://schemas.microsoft.com/office/drawing/2014/main" id="{872256BC-8B33-4183-959E-8D8089D34657}"/>
              </a:ext>
            </a:extLst>
          </p:cNvPr>
          <p:cNvSpPr>
            <a:spLocks noGrp="1"/>
          </p:cNvSpPr>
          <p:nvPr>
            <p:ph idx="1"/>
          </p:nvPr>
        </p:nvSpPr>
        <p:spPr>
          <a:xfrm>
            <a:off x="548639" y="3049325"/>
            <a:ext cx="11278599" cy="2945574"/>
          </a:xfrm>
        </p:spPr>
        <p:txBody>
          <a:bodyPr anchor="ctr">
            <a:noAutofit/>
          </a:bodyPr>
          <a:lstStyle/>
          <a:p>
            <a:pPr marL="0" indent="0">
              <a:buNone/>
            </a:pPr>
            <a:r>
              <a:rPr lang="en-GB" sz="3200" dirty="0">
                <a:solidFill>
                  <a:srgbClr val="FFFFFF"/>
                </a:solidFill>
                <a:latin typeface="Comic Sans MS" panose="030F0702030302020204" pitchFamily="66" charset="0"/>
              </a:rPr>
              <a:t>Racism is all over the world and it must be stopped! </a:t>
            </a:r>
          </a:p>
          <a:p>
            <a:pPr marL="0" indent="0">
              <a:buNone/>
            </a:pPr>
            <a:endParaRPr lang="en-GB" sz="3200" dirty="0">
              <a:solidFill>
                <a:srgbClr val="FFFFFF"/>
              </a:solidFill>
              <a:latin typeface="Comic Sans MS" panose="030F0702030302020204" pitchFamily="66" charset="0"/>
            </a:endParaRPr>
          </a:p>
          <a:p>
            <a:pPr marL="0" indent="0">
              <a:buNone/>
            </a:pPr>
            <a:r>
              <a:rPr lang="en-GB" sz="3200" dirty="0" smtClean="0">
                <a:solidFill>
                  <a:srgbClr val="FFFFFF"/>
                </a:solidFill>
                <a:latin typeface="Comic Sans MS" panose="030F0702030302020204" pitchFamily="66" charset="0"/>
              </a:rPr>
              <a:t>Sometimes people </a:t>
            </a:r>
            <a:r>
              <a:rPr lang="en-GB" sz="3200" dirty="0">
                <a:solidFill>
                  <a:srgbClr val="FFFFFF"/>
                </a:solidFill>
                <a:latin typeface="Comic Sans MS" panose="030F0702030302020204" pitchFamily="66" charset="0"/>
              </a:rPr>
              <a:t>in power </a:t>
            </a:r>
            <a:r>
              <a:rPr lang="en-GB" sz="3200" dirty="0" smtClean="0">
                <a:solidFill>
                  <a:srgbClr val="FFFFFF"/>
                </a:solidFill>
                <a:latin typeface="Comic Sans MS" panose="030F0702030302020204" pitchFamily="66" charset="0"/>
              </a:rPr>
              <a:t>can </a:t>
            </a:r>
            <a:r>
              <a:rPr lang="en-GB" sz="3200" dirty="0">
                <a:solidFill>
                  <a:srgbClr val="FFFFFF"/>
                </a:solidFill>
                <a:latin typeface="Comic Sans MS" panose="030F0702030302020204" pitchFamily="66" charset="0"/>
              </a:rPr>
              <a:t>be </a:t>
            </a:r>
            <a:r>
              <a:rPr lang="en-GB" sz="3200" dirty="0" smtClean="0">
                <a:solidFill>
                  <a:srgbClr val="FFFFFF"/>
                </a:solidFill>
                <a:latin typeface="Comic Sans MS" panose="030F0702030302020204" pitchFamily="66" charset="0"/>
              </a:rPr>
              <a:t>racist. </a:t>
            </a:r>
            <a:endParaRPr lang="en-GB" sz="3200" dirty="0">
              <a:solidFill>
                <a:srgbClr val="FFFFFF"/>
              </a:solidFill>
              <a:latin typeface="Comic Sans MS" panose="030F0702030302020204" pitchFamily="66" charset="0"/>
            </a:endParaRPr>
          </a:p>
          <a:p>
            <a:pPr marL="0" indent="0">
              <a:buNone/>
            </a:pPr>
            <a:endParaRPr lang="en-GB" sz="3200" dirty="0">
              <a:solidFill>
                <a:srgbClr val="FFFFFF"/>
              </a:solidFill>
              <a:latin typeface="Comic Sans MS" panose="030F0702030302020204" pitchFamily="66" charset="0"/>
            </a:endParaRPr>
          </a:p>
          <a:p>
            <a:pPr marL="0" indent="0">
              <a:buNone/>
            </a:pPr>
            <a:r>
              <a:rPr lang="en-GB" sz="3200" dirty="0">
                <a:solidFill>
                  <a:srgbClr val="FFFFFF"/>
                </a:solidFill>
                <a:latin typeface="Comic Sans MS" panose="030F0702030302020204" pitchFamily="66" charset="0"/>
              </a:rPr>
              <a:t>Sometimes </a:t>
            </a:r>
            <a:r>
              <a:rPr lang="en-GB" sz="3200" dirty="0" smtClean="0">
                <a:solidFill>
                  <a:srgbClr val="FFFFFF"/>
                </a:solidFill>
                <a:latin typeface="Comic Sans MS" panose="030F0702030302020204" pitchFamily="66" charset="0"/>
              </a:rPr>
              <a:t>they </a:t>
            </a:r>
            <a:r>
              <a:rPr lang="en-GB" sz="3200" dirty="0">
                <a:solidFill>
                  <a:srgbClr val="FFFFFF"/>
                </a:solidFill>
                <a:latin typeface="Comic Sans MS" panose="030F0702030302020204" pitchFamily="66" charset="0"/>
              </a:rPr>
              <a:t>use their power to </a:t>
            </a:r>
            <a:r>
              <a:rPr lang="en-GB" sz="3200" dirty="0" smtClean="0">
                <a:solidFill>
                  <a:srgbClr val="FFFFFF"/>
                </a:solidFill>
                <a:latin typeface="Comic Sans MS" panose="030F0702030302020204" pitchFamily="66" charset="0"/>
              </a:rPr>
              <a:t>treat people unfairly</a:t>
            </a:r>
            <a:r>
              <a:rPr lang="en-GB" sz="3200" dirty="0">
                <a:solidFill>
                  <a:srgbClr val="FFFFFF"/>
                </a:solidFill>
                <a:latin typeface="Comic Sans MS" panose="030F0702030302020204" pitchFamily="66" charset="0"/>
              </a:rPr>
              <a:t>. </a:t>
            </a:r>
          </a:p>
        </p:txBody>
      </p:sp>
    </p:spTree>
    <p:extLst>
      <p:ext uri="{BB962C8B-B14F-4D97-AF65-F5344CB8AC3E}">
        <p14:creationId xmlns:p14="http://schemas.microsoft.com/office/powerpoint/2010/main" val="6882173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71" name="Freeform: Shape 70">
            <a:extLst>
              <a:ext uri="{FF2B5EF4-FFF2-40B4-BE49-F238E27FC236}">
                <a16:creationId xmlns:a16="http://schemas.microsoft.com/office/drawing/2014/main" id="{B670DBD5-770C-4383-9F54-5B86E86BD5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Camp kids lead Oakland Black Lives Matter demonstration - SFGate">
            <a:extLst>
              <a:ext uri="{FF2B5EF4-FFF2-40B4-BE49-F238E27FC236}">
                <a16:creationId xmlns:a16="http://schemas.microsoft.com/office/drawing/2014/main" id="{06C75711-C0BD-4CD6-A1EE-FFF71CEAF18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9764" b="-1"/>
          <a:stretch/>
        </p:blipFill>
        <p:spPr bwMode="auto">
          <a:xfrm>
            <a:off x="1460597" y="10"/>
            <a:ext cx="9270806" cy="685799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58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3FFFA32-D9F4-4AF9-A025-CD128AC85E3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60967"/>
            <a:ext cx="12192000" cy="5497033"/>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2823A416-999C-4FA3-A853-0AE48404B5D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0"/>
            <a:ext cx="12192000" cy="3049325"/>
            <a:chOff x="0" y="3808676"/>
            <a:chExt cx="12192000" cy="3049325"/>
          </a:xfrm>
        </p:grpSpPr>
        <p:pic>
          <p:nvPicPr>
            <p:cNvPr id="23" name="Picture 22">
              <a:extLst>
                <a:ext uri="{FF2B5EF4-FFF2-40B4-BE49-F238E27FC236}">
                  <a16:creationId xmlns:a16="http://schemas.microsoft.com/office/drawing/2014/main" id="{9362F656-1A8D-4BA3-BA72-92332E75DB99}"/>
                </a:ext>
                <a:ext uri="{C183D7F6-B498-43B3-948B-1728B52AA6E4}">
                  <adec:decorative xmlns:adec="http://schemas.microsoft.com/office/drawing/2017/decorative" xmlns=""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24" name="Oval 23">
              <a:extLst>
                <a:ext uri="{FF2B5EF4-FFF2-40B4-BE49-F238E27FC236}">
                  <a16:creationId xmlns:a16="http://schemas.microsoft.com/office/drawing/2014/main" id="{9338807D-FB66-4E3A-9CF0-786662C4AB4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067339" y="5375082"/>
              <a:ext cx="373711" cy="40551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E91B58C-A480-4BA8-B00A-AC528FC2B53E}"/>
              </a:ext>
            </a:extLst>
          </p:cNvPr>
          <p:cNvSpPr>
            <a:spLocks noGrp="1"/>
          </p:cNvSpPr>
          <p:nvPr>
            <p:ph type="title"/>
          </p:nvPr>
        </p:nvSpPr>
        <p:spPr>
          <a:xfrm>
            <a:off x="1179226" y="448056"/>
            <a:ext cx="9833548" cy="1066802"/>
          </a:xfrm>
        </p:spPr>
        <p:txBody>
          <a:bodyPr>
            <a:normAutofit fontScale="90000"/>
          </a:bodyPr>
          <a:lstStyle/>
          <a:p>
            <a:r>
              <a:rPr lang="en-GB" sz="4000" dirty="0">
                <a:solidFill>
                  <a:srgbClr val="3F3F3F"/>
                </a:solidFill>
                <a:latin typeface="Comic Sans MS" panose="030F0702030302020204" pitchFamily="66" charset="0"/>
              </a:rPr>
              <a:t>What is the “Black Lives Matter Movement”? </a:t>
            </a:r>
          </a:p>
        </p:txBody>
      </p:sp>
      <p:sp>
        <p:nvSpPr>
          <p:cNvPr id="3" name="Content Placeholder 2">
            <a:extLst>
              <a:ext uri="{FF2B5EF4-FFF2-40B4-BE49-F238E27FC236}">
                <a16:creationId xmlns:a16="http://schemas.microsoft.com/office/drawing/2014/main" id="{87EDC6DC-F39B-4ECF-A295-FB5F2ED9E485}"/>
              </a:ext>
            </a:extLst>
          </p:cNvPr>
          <p:cNvSpPr>
            <a:spLocks noGrp="1"/>
          </p:cNvSpPr>
          <p:nvPr>
            <p:ph idx="1"/>
          </p:nvPr>
        </p:nvSpPr>
        <p:spPr>
          <a:xfrm>
            <a:off x="496474" y="2551458"/>
            <a:ext cx="11366342" cy="3971261"/>
          </a:xfrm>
        </p:spPr>
        <p:txBody>
          <a:bodyPr anchor="ctr">
            <a:normAutofit/>
          </a:bodyPr>
          <a:lstStyle/>
          <a:p>
            <a:r>
              <a:rPr lang="en-GB" sz="3200" dirty="0">
                <a:solidFill>
                  <a:srgbClr val="FFFFFF"/>
                </a:solidFill>
                <a:latin typeface="Comic Sans MS" panose="030F0702030302020204" pitchFamily="66" charset="0"/>
              </a:rPr>
              <a:t>Black Lives matter </a:t>
            </a:r>
            <a:r>
              <a:rPr lang="en-GB" sz="3200" dirty="0" smtClean="0">
                <a:solidFill>
                  <a:srgbClr val="FFFFFF"/>
                </a:solidFill>
                <a:latin typeface="Comic Sans MS" panose="030F0702030302020204" pitchFamily="66" charset="0"/>
              </a:rPr>
              <a:t>was created </a:t>
            </a:r>
            <a:r>
              <a:rPr lang="en-GB" sz="3200" dirty="0">
                <a:solidFill>
                  <a:srgbClr val="FFFFFF"/>
                </a:solidFill>
                <a:latin typeface="Comic Sans MS" panose="030F0702030302020204" pitchFamily="66" charset="0"/>
              </a:rPr>
              <a:t>in 2013. </a:t>
            </a: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Their mission is to end </a:t>
            </a:r>
            <a:r>
              <a:rPr lang="en-GB" sz="3200" dirty="0" smtClean="0">
                <a:solidFill>
                  <a:srgbClr val="FFFFFF"/>
                </a:solidFill>
                <a:latin typeface="Comic Sans MS" panose="030F0702030302020204" pitchFamily="66" charset="0"/>
              </a:rPr>
              <a:t>violence. </a:t>
            </a:r>
            <a:endParaRPr lang="en-GB" sz="3200" dirty="0">
              <a:solidFill>
                <a:srgbClr val="FFFFFF"/>
              </a:solidFill>
              <a:latin typeface="Comic Sans MS" panose="030F0702030302020204" pitchFamily="66" charset="0"/>
            </a:endParaRPr>
          </a:p>
          <a:p>
            <a:endParaRPr lang="en-GB" sz="3200" dirty="0">
              <a:solidFill>
                <a:srgbClr val="FFFFFF"/>
              </a:solidFill>
              <a:latin typeface="Comic Sans MS" panose="030F0702030302020204" pitchFamily="66" charset="0"/>
            </a:endParaRPr>
          </a:p>
          <a:p>
            <a:r>
              <a:rPr lang="en-GB" sz="3200" dirty="0">
                <a:solidFill>
                  <a:srgbClr val="FFFFFF"/>
                </a:solidFill>
                <a:latin typeface="Comic Sans MS" panose="030F0702030302020204" pitchFamily="66" charset="0"/>
              </a:rPr>
              <a:t>This organisation holds </a:t>
            </a:r>
            <a:r>
              <a:rPr lang="en-GB" sz="3200" dirty="0" smtClean="0">
                <a:solidFill>
                  <a:srgbClr val="FFFFFF"/>
                </a:solidFill>
                <a:latin typeface="Comic Sans MS" panose="030F0702030302020204" pitchFamily="66" charset="0"/>
              </a:rPr>
              <a:t>events </a:t>
            </a:r>
            <a:r>
              <a:rPr lang="en-GB" sz="3200" dirty="0">
                <a:solidFill>
                  <a:srgbClr val="FFFFFF"/>
                </a:solidFill>
                <a:latin typeface="Comic Sans MS" panose="030F0702030302020204" pitchFamily="66" charset="0"/>
              </a:rPr>
              <a:t>to educate </a:t>
            </a:r>
            <a:r>
              <a:rPr lang="en-GB" sz="3200" dirty="0" smtClean="0">
                <a:solidFill>
                  <a:srgbClr val="FFFFFF"/>
                </a:solidFill>
                <a:latin typeface="Comic Sans MS" panose="030F0702030302020204" pitchFamily="66" charset="0"/>
              </a:rPr>
              <a:t>people. </a:t>
            </a:r>
            <a:endParaRPr lang="en-GB" sz="3200" dirty="0">
              <a:solidFill>
                <a:srgbClr val="FFFFFF"/>
              </a:solidFill>
              <a:latin typeface="Comic Sans MS" panose="030F0702030302020204" pitchFamily="66" charset="0"/>
            </a:endParaRPr>
          </a:p>
        </p:txBody>
      </p:sp>
    </p:spTree>
    <p:extLst>
      <p:ext uri="{BB962C8B-B14F-4D97-AF65-F5344CB8AC3E}">
        <p14:creationId xmlns:p14="http://schemas.microsoft.com/office/powerpoint/2010/main" val="11957317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8DF704-5514-4C40-88A2-79ECD10B8BAD}"/>
              </a:ext>
            </a:extLst>
          </p:cNvPr>
          <p:cNvPicPr>
            <a:picLocks noChangeAspect="1"/>
          </p:cNvPicPr>
          <p:nvPr/>
        </p:nvPicPr>
        <p:blipFill rotWithShape="1">
          <a:blip r:embed="rId2">
            <a:alphaModFix/>
          </a:blip>
          <a:srcRect r="1" b="19560"/>
          <a:stretch/>
        </p:blipFill>
        <p:spPr>
          <a:xfrm>
            <a:off x="5654824" y="0"/>
            <a:ext cx="6394152" cy="6857990"/>
          </a:xfrm>
          <a:prstGeom prst="ellipse">
            <a:avLst/>
          </a:prstGeom>
          <a:ln>
            <a:noFill/>
          </a:ln>
          <a:effectLst>
            <a:outerShdw blurRad="44450" dist="27940" dir="5400000" algn="ctr">
              <a:srgbClr val="000000">
                <a:alpha val="32000"/>
              </a:srgbClr>
            </a:outerShdw>
            <a:softEdge rad="112500"/>
          </a:effectLst>
          <a:scene3d>
            <a:camera prst="orthographicFront">
              <a:rot lat="0" lon="0" rev="0"/>
            </a:camera>
            <a:lightRig rig="balanced" dir="t">
              <a:rot lat="0" lon="0" rev="8700000"/>
            </a:lightRig>
          </a:scene3d>
          <a:sp3d>
            <a:bevelT w="190500" h="38100" prst="slope"/>
          </a:sp3d>
        </p:spPr>
      </p:pic>
      <p:pic>
        <p:nvPicPr>
          <p:cNvPr id="17" name="Picture 14">
            <a:extLst>
              <a:ext uri="{FF2B5EF4-FFF2-40B4-BE49-F238E27FC236}">
                <a16:creationId xmlns:a16="http://schemas.microsoft.com/office/drawing/2014/main" id="{54DDEBDD-D8BD-41A6-8A0D-B00E3768B0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6A0B8E5F-8380-41D0-A0F4-D342F6FB9ABA}"/>
              </a:ext>
            </a:extLst>
          </p:cNvPr>
          <p:cNvSpPr>
            <a:spLocks noGrp="1"/>
          </p:cNvSpPr>
          <p:nvPr>
            <p:ph type="title"/>
          </p:nvPr>
        </p:nvSpPr>
        <p:spPr>
          <a:xfrm>
            <a:off x="804998" y="798445"/>
            <a:ext cx="4803636" cy="1311664"/>
          </a:xfrm>
        </p:spPr>
        <p:txBody>
          <a:bodyPr>
            <a:normAutofit/>
          </a:bodyPr>
          <a:lstStyle/>
          <a:p>
            <a:r>
              <a:rPr lang="en-GB" sz="3700" dirty="0">
                <a:solidFill>
                  <a:srgbClr val="000000"/>
                </a:solidFill>
                <a:latin typeface="Comic Sans MS" panose="030F0702030302020204" pitchFamily="66" charset="0"/>
              </a:rPr>
              <a:t>Why is this issue so important right now?</a:t>
            </a:r>
          </a:p>
        </p:txBody>
      </p:sp>
      <p:graphicFrame>
        <p:nvGraphicFramePr>
          <p:cNvPr id="5" name="Content Placeholder 2">
            <a:extLst>
              <a:ext uri="{FF2B5EF4-FFF2-40B4-BE49-F238E27FC236}">
                <a16:creationId xmlns:a16="http://schemas.microsoft.com/office/drawing/2014/main" id="{21352E9C-AE3D-4C45-A522-934DCB2C9601}"/>
              </a:ext>
            </a:extLst>
          </p:cNvPr>
          <p:cNvGraphicFramePr>
            <a:graphicFrameLocks noGrp="1"/>
          </p:cNvGraphicFramePr>
          <p:nvPr>
            <p:ph idx="1"/>
            <p:extLst>
              <p:ext uri="{D42A27DB-BD31-4B8C-83A1-F6EECF244321}">
                <p14:modId xmlns:p14="http://schemas.microsoft.com/office/powerpoint/2010/main" val="1919536663"/>
              </p:ext>
            </p:extLst>
          </p:nvPr>
        </p:nvGraphicFramePr>
        <p:xfrm>
          <a:off x="804997" y="2272143"/>
          <a:ext cx="4706803" cy="37888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a:extLst>
              <a:ext uri="{FF2B5EF4-FFF2-40B4-BE49-F238E27FC236}">
                <a16:creationId xmlns:a16="http://schemas.microsoft.com/office/drawing/2014/main" id="{6B321BC9-70F2-4E8E-8303-97CA90223A26}"/>
              </a:ext>
            </a:extLst>
          </p:cNvPr>
          <p:cNvPicPr>
            <a:picLocks noChangeAspect="1"/>
          </p:cNvPicPr>
          <p:nvPr/>
        </p:nvPicPr>
        <p:blipFill rotWithShape="1">
          <a:blip r:embed="rId9"/>
          <a:srcRect l="27204" t="19272" r="20787" b="23122"/>
          <a:stretch/>
        </p:blipFill>
        <p:spPr>
          <a:xfrm>
            <a:off x="804997" y="4349237"/>
            <a:ext cx="1471761" cy="18737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816112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A5F716-98EF-42EF-A471-87C6DFDCC7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73" name="Freeform: Shape 72">
            <a:extLst>
              <a:ext uri="{FF2B5EF4-FFF2-40B4-BE49-F238E27FC236}">
                <a16:creationId xmlns:a16="http://schemas.microsoft.com/office/drawing/2014/main" id="{B87687D8-4EF1-4EF2-BF7E-74BB4A3D18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194" name="Picture 2" descr="God created one race,the human race. Human beings created racism.">
            <a:extLst>
              <a:ext uri="{FF2B5EF4-FFF2-40B4-BE49-F238E27FC236}">
                <a16:creationId xmlns:a16="http://schemas.microsoft.com/office/drawing/2014/main" id="{EC8F877B-7DA0-4614-A138-782EBC1E8A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691" r="1" b="31468"/>
          <a:stretch/>
        </p:blipFill>
        <p:spPr bwMode="auto">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373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d-796B1244-784D-41F6-BCCE-784085B2EBB4">
            <a:extLst>
              <a:ext uri="{FF2B5EF4-FFF2-40B4-BE49-F238E27FC236}">
                <a16:creationId xmlns:a16="http://schemas.microsoft.com/office/drawing/2014/main" id="{F5976C21-D8B1-427A-B481-6994B55695AE}"/>
              </a:ext>
            </a:extLst>
          </p:cNvPr>
          <p:cNvPicPr/>
          <p:nvPr/>
        </p:nvPicPr>
        <p:blipFill rotWithShape="1">
          <a:blip r:embed="rId2" r:link="rId3">
            <a:extLst>
              <a:ext uri="{28A0092B-C50C-407E-A947-70E740481C1C}">
                <a14:useLocalDpi xmlns:a14="http://schemas.microsoft.com/office/drawing/2010/main" val="0"/>
              </a:ext>
            </a:extLst>
          </a:blip>
          <a:srcRect l="-300" t="11300" r="287" b="16967"/>
          <a:stretch>
            <a:fillRect/>
          </a:stretch>
        </p:blipFill>
        <p:spPr bwMode="auto">
          <a:xfrm>
            <a:off x="2980944" y="149352"/>
            <a:ext cx="6230112" cy="65592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494718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10679-A1C0-4CF5-B308-52B0D52818DA}"/>
              </a:ext>
            </a:extLst>
          </p:cNvPr>
          <p:cNvSpPr>
            <a:spLocks noGrp="1"/>
          </p:cNvSpPr>
          <p:nvPr>
            <p:ph type="title"/>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lnRef>
          <a:fillRef idx="1">
            <a:schemeClr val="lt1"/>
          </a:fillRef>
          <a:effectRef idx="0">
            <a:schemeClr val="accent1"/>
          </a:effectRef>
          <a:fontRef idx="minor">
            <a:schemeClr val="dk1"/>
          </a:fontRef>
        </p:style>
        <p:txBody>
          <a:bodyPr/>
          <a:lstStyle/>
          <a:p>
            <a:r>
              <a:rPr lang="en-GB" dirty="0" smtClean="0">
                <a:latin typeface="Comic Sans MS" panose="030F0702030302020204" pitchFamily="66" charset="0"/>
              </a:rPr>
              <a:t>Let us pray</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D27E6F5-8622-4A59-8685-23D14EC4FF90}"/>
              </a:ext>
            </a:extLst>
          </p:cNvPr>
          <p:cNvSpPr>
            <a:spLocks noGrp="1"/>
          </p:cNvSpPr>
          <p:nvPr>
            <p:ph idx="1"/>
          </p:nvPr>
        </p:nvSpPr>
        <p:spPr>
          <a:xfrm>
            <a:off x="838200" y="1840615"/>
            <a:ext cx="10515600" cy="4351338"/>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lnRef>
          <a:fillRef idx="1">
            <a:schemeClr val="lt1"/>
          </a:fillRef>
          <a:effectRef idx="0">
            <a:schemeClr val="accent1"/>
          </a:effectRef>
          <a:fontRef idx="minor">
            <a:schemeClr val="dk1"/>
          </a:fontRef>
        </p:style>
        <p:txBody>
          <a:bodyPr/>
          <a:lstStyle/>
          <a:p>
            <a:pPr marL="0" indent="0">
              <a:buNone/>
            </a:pP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Dear Lord</a:t>
            </a:r>
          </a:p>
          <a:p>
            <a:pPr marL="0" indent="0">
              <a:buNone/>
            </a:pP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Help us to learn from Jesus who fought against injustice.  </a:t>
            </a:r>
          </a:p>
          <a:p>
            <a:pPr marL="0" indent="0">
              <a:buNone/>
            </a:pP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Help us to fight for those who are worried. </a:t>
            </a:r>
          </a:p>
          <a:p>
            <a:pPr marL="0" indent="0">
              <a:buNone/>
            </a:pP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Help us to open our eyes and have the courage to stand up to those who are worrying others and stand along side those who are speaking out.</a:t>
            </a:r>
          </a:p>
          <a:p>
            <a:pPr marL="0" indent="0">
              <a:buNone/>
            </a:pPr>
            <a:r>
              <a:rPr lang="en-GB" i="1" dirty="0" smtClean="0">
                <a:latin typeface="Comic Sans MS" panose="030F0702030302020204" pitchFamily="66" charset="0"/>
                <a:ea typeface="Bitstream Cyberbit" panose="02020603060505020304" pitchFamily="18" charset="-128"/>
                <a:cs typeface="Bitstream Cyberbit" panose="02020603060505020304" pitchFamily="18" charset="-128"/>
              </a:rPr>
              <a:t>May You watch over those who we love and those who love us, this day and always</a:t>
            </a: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a:t>
            </a:r>
          </a:p>
          <a:p>
            <a:pPr marL="0" indent="0">
              <a:buNone/>
            </a:pPr>
            <a:r>
              <a:rPr lang="en-GB" dirty="0" smtClean="0">
                <a:latin typeface="Comic Sans MS" panose="030F0702030302020204" pitchFamily="66" charset="0"/>
                <a:ea typeface="Bitstream Cyberbit" panose="02020603060505020304" pitchFamily="18" charset="-128"/>
                <a:cs typeface="Bitstream Cyberbit" panose="02020603060505020304" pitchFamily="18" charset="-128"/>
              </a:rPr>
              <a:t>Amen</a:t>
            </a:r>
            <a:endParaRPr lang="en-GB" dirty="0">
              <a:latin typeface="Comic Sans MS" panose="030F0702030302020204" pitchFamily="66" charset="0"/>
              <a:ea typeface="Bitstream Cyberbit" panose="02020603060505020304" pitchFamily="18" charset="-128"/>
              <a:cs typeface="Bitstream Cyberbit" panose="02020603060505020304" pitchFamily="18" charset="-128"/>
            </a:endParaRPr>
          </a:p>
        </p:txBody>
      </p:sp>
    </p:spTree>
    <p:extLst>
      <p:ext uri="{BB962C8B-B14F-4D97-AF65-F5344CB8AC3E}">
        <p14:creationId xmlns:p14="http://schemas.microsoft.com/office/powerpoint/2010/main" val="1554757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696</TotalTime>
  <Words>308</Words>
  <Application>Microsoft Office PowerPoint</Application>
  <PresentationFormat>Widescreen</PresentationFormat>
  <Paragraphs>29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Bitstream Cyberbit</vt:lpstr>
      <vt:lpstr>Calibri</vt:lpstr>
      <vt:lpstr>Calibri Light</vt:lpstr>
      <vt:lpstr>Comic Sans MS</vt:lpstr>
      <vt:lpstr>Rockwell</vt:lpstr>
      <vt:lpstr>Office Theme</vt:lpstr>
      <vt:lpstr>Welcome to our Assembly   </vt:lpstr>
      <vt:lpstr>Welcome to our Assembly   Everybody is important, and has the right to be safe and happy even if they are different. </vt:lpstr>
      <vt:lpstr>There are many differences between people; one difference is the colour of our skin.   It is important to make sure that all people are treated fairly, and that’s why lots of people all over the country and the world are part of the Black Lives Matter movement.</vt:lpstr>
      <vt:lpstr>PowerPoint Presentation</vt:lpstr>
      <vt:lpstr>PowerPoint Presentation</vt:lpstr>
      <vt:lpstr>Where is Racism?</vt:lpstr>
      <vt:lpstr>PowerPoint Presentation</vt:lpstr>
      <vt:lpstr>What is the “Black Lives Matter Movement”? </vt:lpstr>
      <vt:lpstr>Why is this issue so important right now?</vt:lpstr>
      <vt:lpstr>PowerPoint Presentation</vt:lpstr>
      <vt:lpstr>PowerPoint Presentation</vt:lpstr>
      <vt:lpstr>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5th June 2020   Assembly</dc:title>
  <dc:creator>Sophie Nicholson</dc:creator>
  <cp:lastModifiedBy>Sarah Woolman</cp:lastModifiedBy>
  <cp:revision>28</cp:revision>
  <dcterms:created xsi:type="dcterms:W3CDTF">2020-06-06T13:29:54Z</dcterms:created>
  <dcterms:modified xsi:type="dcterms:W3CDTF">2020-06-08T11:42:07Z</dcterms:modified>
</cp:coreProperties>
</file>