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6" r:id="rId4"/>
    <p:sldId id="264" r:id="rId5"/>
    <p:sldId id="28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7" r:id="rId18"/>
    <p:sldId id="278" r:id="rId19"/>
    <p:sldId id="279" r:id="rId20"/>
    <p:sldId id="280" r:id="rId21"/>
    <p:sldId id="281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2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2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2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2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2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3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4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3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4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4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4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4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4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4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4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4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5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4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5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5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5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5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5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5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5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5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60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5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62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61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6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63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6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65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68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67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32.JP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6.JP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69.jpeg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rson Using A Pencil Photograph by Wladimir Bulgar">
            <a:extLst>
              <a:ext uri="{FF2B5EF4-FFF2-40B4-BE49-F238E27FC236}">
                <a16:creationId xmlns:a16="http://schemas.microsoft.com/office/drawing/2014/main" id="{206F7CB9-5629-4F24-BC91-AB28412DA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271" y="72622"/>
            <a:ext cx="3757729" cy="2500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Can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write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6000" dirty="0">
                <a:latin typeface="Sassoon Primary" pitchFamily="50" charset="0"/>
              </a:rPr>
              <a:t>Set 1 Sounds?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Picture or Phrase.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handwriting of Set 1 sounds.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letter on it, ask them to say the handwriting phrase whilst they write the sound.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65" y="5025680"/>
            <a:ext cx="2535834" cy="1692669"/>
          </a:xfrm>
          <a:prstGeom prst="rect">
            <a:avLst/>
          </a:prstGeom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8A7CF61-CA9F-451D-876F-D11F6F5BAE37}"/>
              </a:ext>
            </a:extLst>
          </p:cNvPr>
          <p:cNvSpPr/>
          <p:nvPr/>
        </p:nvSpPr>
        <p:spPr>
          <a:xfrm>
            <a:off x="1533482" y="3964777"/>
            <a:ext cx="2954904" cy="1504315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CCF1C7-8C81-494B-9532-623CA94BB6A7}"/>
              </a:ext>
            </a:extLst>
          </p:cNvPr>
          <p:cNvSpPr txBox="1"/>
          <p:nvPr/>
        </p:nvSpPr>
        <p:spPr>
          <a:xfrm>
            <a:off x="1372290" y="3739019"/>
            <a:ext cx="32901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Don’t forget to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use your </a:t>
            </a:r>
          </a:p>
          <a:p>
            <a:pPr algn="ctr"/>
            <a:r>
              <a:rPr lang="en-GB" sz="2000" dirty="0" err="1">
                <a:latin typeface="Sassoon Primary" pitchFamily="50" charset="0"/>
              </a:rPr>
              <a:t>pinchy</a:t>
            </a:r>
            <a:r>
              <a:rPr lang="en-GB" sz="2000" dirty="0">
                <a:latin typeface="Sassoon Primary" pitchFamily="50" charset="0"/>
              </a:rPr>
              <a:t> fingers!</a:t>
            </a:r>
          </a:p>
        </p:txBody>
      </p: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446957" y="750405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53147" y="3051680"/>
            <a:ext cx="116857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you do?</a:t>
            </a:r>
          </a:p>
          <a:p>
            <a:pPr algn="ctr"/>
            <a:endParaRPr lang="en-US" sz="44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“Hip, Hip</a:t>
            </a:r>
            <a:r>
              <a:rPr lang="en-US" sz="4400">
                <a:latin typeface="Sassoon Primary" pitchFamily="50" charset="0"/>
              </a:rPr>
              <a:t>, Hooray!”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62987" y="680182"/>
            <a:ext cx="1132513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endParaRPr lang="en-GB" sz="30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40309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 – Maisie, mountain, mountain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1229" y="677728"/>
              <a:ext cx="1383062" cy="998268"/>
            </a:xfrm>
            <a:prstGeom prst="rect">
              <a:avLst/>
            </a:prstGeom>
          </p:spPr>
        </p:pic>
      </p:grpSp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AAC5DB-5787-482F-8D7E-C749AAD2ABB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350" y="2076450"/>
            <a:ext cx="35433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5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29918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a – round the apple, down the leaf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6782" y="577099"/>
              <a:ext cx="1054126" cy="1199525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430F30-F8D7-4889-8DDD-8FF2D39C12A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799" y="2028930"/>
            <a:ext cx="2438402" cy="280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40309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 – slither down the snake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703" y="511684"/>
              <a:ext cx="958284" cy="1330357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8A6C0A-E40F-4C42-B5A0-C1FA5B3B33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869" y="1815940"/>
            <a:ext cx="2026214" cy="300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1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50700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b – down the laces to the heel, round the toe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0312" y="331090"/>
              <a:ext cx="981572" cy="1582959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, mirror&#10;&#10;Description automatically generated">
            <a:extLst>
              <a:ext uri="{FF2B5EF4-FFF2-40B4-BE49-F238E27FC236}">
                <a16:creationId xmlns:a16="http://schemas.microsoft.com/office/drawing/2014/main" id="{C11239C6-056A-4137-B3F7-5CCF252C35C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50" y="1590675"/>
            <a:ext cx="2019300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59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98745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c – curl around the caterpillar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522307"/>
              <a:ext cx="958705" cy="1309109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CA120F9-D6FE-4F15-BAA1-20335A7C36A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450" y="2081212"/>
            <a:ext cx="194310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12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d – round his bottom, up his tall neck,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down to his feet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1" y="452373"/>
              <a:ext cx="958707" cy="1448978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, mirror&#10;&#10;Description automatically generated">
            <a:extLst>
              <a:ext uri="{FF2B5EF4-FFF2-40B4-BE49-F238E27FC236}">
                <a16:creationId xmlns:a16="http://schemas.microsoft.com/office/drawing/2014/main" id="{83B80DA6-A803-402A-9383-32133C9921C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812" y="1533525"/>
            <a:ext cx="2238375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19527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e – lift off the top and scoop out the egg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4655" y="541441"/>
              <a:ext cx="918380" cy="1270841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786C6271-DBC5-477F-A8D7-89FE58275D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775" y="2071687"/>
            <a:ext cx="2076450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73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f – down the stem and draw the leaves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87825" y="434752"/>
              <a:ext cx="672039" cy="1484220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1F2CCA8-47F7-439D-91EB-83DC99F010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44" y="1435405"/>
            <a:ext cx="1856512" cy="398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4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g – round her face, down her hair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and give it a curl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2431" y="453700"/>
              <a:ext cx="862828" cy="1446325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EB8BD843-D831-4E66-A8FA-9836C328CF8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1652587"/>
            <a:ext cx="2057400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8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 – down the head to the hooves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and over his back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892" y="465070"/>
              <a:ext cx="957905" cy="1423584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59B7FBD9-8BC6-4E89-BA51-62231C3EAD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575" y="1552575"/>
            <a:ext cx="222885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6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40309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 – down the body, dot the head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08208" y="406335"/>
              <a:ext cx="631274" cy="1541051"/>
            </a:xfrm>
            <a:prstGeom prst="rect">
              <a:avLst/>
            </a:prstGeom>
          </p:spPr>
        </p:pic>
      </p:grpSp>
      <p:pic>
        <p:nvPicPr>
          <p:cNvPr id="22" name="Picture 21" descr="A picture containing game&#10;&#10;Description automatically generated">
            <a:extLst>
              <a:ext uri="{FF2B5EF4-FFF2-40B4-BE49-F238E27FC236}">
                <a16:creationId xmlns:a16="http://schemas.microsoft.com/office/drawing/2014/main" id="{F44D1ED2-3E5C-4C3A-8A31-597DE0EF83F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925" y="1747837"/>
            <a:ext cx="120015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2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j – down his body, curl and dot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81644" y="450909"/>
              <a:ext cx="684400" cy="1451907"/>
            </a:xfrm>
            <a:prstGeom prst="rect">
              <a:avLst/>
            </a:prstGeom>
          </p:spPr>
        </p:pic>
      </p:grpSp>
      <p:pic>
        <p:nvPicPr>
          <p:cNvPr id="22" name="Picture 21" descr="A picture containing game&#10;&#10;Description automatically generated">
            <a:extLst>
              <a:ext uri="{FF2B5EF4-FFF2-40B4-BE49-F238E27FC236}">
                <a16:creationId xmlns:a16="http://schemas.microsoft.com/office/drawing/2014/main" id="{25950AD1-40BB-43F4-8314-62EDC9BC435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27" y="1523248"/>
            <a:ext cx="1357746" cy="381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1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k – down the kangaroo’s body, tail and leg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7865" y="305545"/>
              <a:ext cx="958707" cy="1626969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, table&#10;&#10;Description automatically generated">
            <a:extLst>
              <a:ext uri="{FF2B5EF4-FFF2-40B4-BE49-F238E27FC236}">
                <a16:creationId xmlns:a16="http://schemas.microsoft.com/office/drawing/2014/main" id="{E87E7F37-C339-4A3D-8BC7-26020EA9D7B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62" y="1509712"/>
            <a:ext cx="2124075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1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l – down the long leg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12133" y="303332"/>
              <a:ext cx="568001" cy="1660312"/>
            </a:xfrm>
            <a:prstGeom prst="rect">
              <a:avLst/>
            </a:prstGeom>
          </p:spPr>
        </p:pic>
      </p:grpSp>
      <p:pic>
        <p:nvPicPr>
          <p:cNvPr id="22" name="Picture 21" descr="A picture containing game&#10;&#10;Description automatically generated">
            <a:extLst>
              <a:ext uri="{FF2B5EF4-FFF2-40B4-BE49-F238E27FC236}">
                <a16:creationId xmlns:a16="http://schemas.microsoft.com/office/drawing/2014/main" id="{E6FC8AAA-C3AB-466C-842D-80C225EDAE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412" y="1581150"/>
            <a:ext cx="101917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4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 – down </a:t>
            </a:r>
            <a:r>
              <a:rPr lang="en-US" sz="2400" dirty="0" err="1">
                <a:latin typeface="Comic Sans MS" panose="030F0702030302020204" pitchFamily="66" charset="0"/>
              </a:rPr>
              <a:t>Nobby</a:t>
            </a:r>
            <a:r>
              <a:rPr lang="en-US" sz="2400" dirty="0">
                <a:latin typeface="Comic Sans MS" panose="030F0702030302020204" pitchFamily="66" charset="0"/>
              </a:rPr>
              <a:t>, over his net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9220" y="615741"/>
              <a:ext cx="1049250" cy="1122243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3603BB1-63DE-41D0-9ECE-92E5DC457B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75" y="2138362"/>
            <a:ext cx="238125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3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29918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 – all around the orange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5100" y="568353"/>
              <a:ext cx="957488" cy="1217020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, mirror&#10;&#10;Description automatically generated">
            <a:extLst>
              <a:ext uri="{FF2B5EF4-FFF2-40B4-BE49-F238E27FC236}">
                <a16:creationId xmlns:a16="http://schemas.microsoft.com/office/drawing/2014/main" id="{464C4213-B406-4A27-97D7-CEB685758C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2138362"/>
            <a:ext cx="219075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437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p – down the plait and over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the pirate’s face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35299" y="536685"/>
              <a:ext cx="777093" cy="1280354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AA0AA7A6-FBD7-4E88-9BAC-D8C6A6C88B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1628775"/>
            <a:ext cx="2143125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3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263067" y="15091"/>
            <a:ext cx="88555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q – round her head, up past her earrings </a:t>
            </a:r>
          </a:p>
          <a:p>
            <a:pPr algn="ctr"/>
            <a:r>
              <a:rPr lang="en-US" sz="2000" dirty="0">
                <a:latin typeface="Comic Sans MS" panose="030F0702030302020204" pitchFamily="66" charset="0"/>
              </a:rPr>
              <a:t>and down her hair with a flick. Then…</a:t>
            </a:r>
          </a:p>
          <a:p>
            <a:pPr algn="ctr"/>
            <a:r>
              <a:rPr lang="en-US" sz="2000" dirty="0">
                <a:latin typeface="Comic Sans MS" panose="030F0702030302020204" pitchFamily="66" charset="0"/>
              </a:rPr>
              <a:t>u - down and under, up to the top and draw the puddle</a:t>
            </a:r>
          </a:p>
          <a:p>
            <a:pPr algn="ctr"/>
            <a:r>
              <a:rPr lang="en-US" sz="2000" b="1" dirty="0">
                <a:latin typeface="Comic Sans MS" panose="030F0702030302020204" pitchFamily="66" charset="0"/>
              </a:rPr>
              <a:t>The Queen ALWAYS takes her umbrella out with her!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9256" y="752217"/>
              <a:ext cx="1330210" cy="1015394"/>
            </a:xfrm>
            <a:prstGeom prst="rect">
              <a:avLst/>
            </a:prstGeom>
          </p:spPr>
        </p:pic>
      </p:grpSp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20250597-1626-4E53-9769-27BBA7F99E1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917" y="1793739"/>
            <a:ext cx="4080166" cy="327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2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29918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r – down his back, then curl over his arm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07718" y="640063"/>
              <a:ext cx="632253" cy="1073598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1E354A0-B63A-438F-8C59-37C2726CF89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087" y="2109787"/>
            <a:ext cx="164782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9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50700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 – down the tower, across the tower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35102" y="470161"/>
              <a:ext cx="777486" cy="14134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1F128984-3744-41C5-A2DA-852FD414C57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25" y="1905000"/>
            <a:ext cx="13525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8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u - down and under, up to the top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and draw the puddle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683139"/>
              <a:ext cx="958705" cy="987446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D034DFA-E148-48F2-804F-EA37B55397B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712" y="2162175"/>
            <a:ext cx="2314575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27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v – down the wing, up the wing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2745" y="644866"/>
              <a:ext cx="862200" cy="1063993"/>
            </a:xfrm>
            <a:prstGeom prst="rect">
              <a:avLst/>
            </a:prstGeom>
          </p:spPr>
        </p:pic>
      </p:grpSp>
      <p:pic>
        <p:nvPicPr>
          <p:cNvPr id="22" name="Picture 21" descr="A picture containing knife&#10;&#10;Description automatically generated">
            <a:extLst>
              <a:ext uri="{FF2B5EF4-FFF2-40B4-BE49-F238E27FC236}">
                <a16:creationId xmlns:a16="http://schemas.microsoft.com/office/drawing/2014/main" id="{73BDA279-5ADC-4A34-A606-B05BD9B1AD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105025"/>
            <a:ext cx="23241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66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 – down, up, down, up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2637" y="735619"/>
              <a:ext cx="1182416" cy="882487"/>
            </a:xfrm>
            <a:prstGeom prst="rect">
              <a:avLst/>
            </a:prstGeom>
          </p:spPr>
        </p:pic>
      </p:grpSp>
      <p:pic>
        <p:nvPicPr>
          <p:cNvPr id="22" name="Picture 21" descr="A picture containing knife&#10;&#10;Description automatically generated">
            <a:extLst>
              <a:ext uri="{FF2B5EF4-FFF2-40B4-BE49-F238E27FC236}">
                <a16:creationId xmlns:a16="http://schemas.microsoft.com/office/drawing/2014/main" id="{558BA9DE-E90B-4C39-B237-87A24F7205E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312" y="2128837"/>
            <a:ext cx="3381375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5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98745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x – down the arm and leg, up the other side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5077" y="622689"/>
              <a:ext cx="957534" cy="1108347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4164FDC1-D371-413A-B861-CB57598696E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536" y="1969259"/>
            <a:ext cx="2292928" cy="291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5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 – down the horn, up the horn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and under his head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41403" y="556828"/>
              <a:ext cx="764884" cy="1240068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1EA7124E-BB88-46E2-8D24-C33CF5DDCE0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287" y="1628775"/>
            <a:ext cx="2257425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409136"/>
            <a:ext cx="680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z – zig-zag-zig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642825"/>
              <a:ext cx="958705" cy="1068073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3BE036-91FD-4DD2-BC00-F2083564126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75" y="2243137"/>
            <a:ext cx="17716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5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0616" y="104734"/>
            <a:ext cx="74820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omic Sans MS" panose="030F0702030302020204" pitchFamily="66" charset="0"/>
              </a:rPr>
              <a:t>sh</a:t>
            </a:r>
            <a:r>
              <a:rPr lang="en-US" sz="2400" b="1" dirty="0">
                <a:latin typeface="Comic Sans MS" panose="030F0702030302020204" pitchFamily="66" charset="0"/>
              </a:rPr>
              <a:t> – </a:t>
            </a:r>
            <a:r>
              <a:rPr lang="en-US" sz="2400" b="1" dirty="0" err="1">
                <a:latin typeface="Comic Sans MS" panose="030F0702030302020204" pitchFamily="66" charset="0"/>
              </a:rPr>
              <a:t>shhhh</a:t>
            </a:r>
            <a:r>
              <a:rPr lang="en-US" sz="2400" b="1" dirty="0">
                <a:latin typeface="Comic Sans MS" panose="030F0702030302020204" pitchFamily="66" charset="0"/>
              </a:rPr>
              <a:t> says the horse to the snake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s – slither down the snake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h – down the head to the hooves and over his back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4033" y="545696"/>
              <a:ext cx="1345541" cy="1056155"/>
            </a:xfrm>
            <a:prstGeom prst="rect">
              <a:avLst/>
            </a:prstGeom>
          </p:spPr>
        </p:pic>
      </p:grpSp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F082D52B-C8D9-411D-B49E-6B62FC2906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1485900"/>
            <a:ext cx="49434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7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24669"/>
            <a:ext cx="7902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omic Sans MS" panose="030F0702030302020204" pitchFamily="66" charset="0"/>
              </a:rPr>
              <a:t>ch</a:t>
            </a:r>
            <a:r>
              <a:rPr lang="en-US" sz="2400" b="1" dirty="0">
                <a:latin typeface="Comic Sans MS" panose="030F0702030302020204" pitchFamily="66" charset="0"/>
              </a:rPr>
              <a:t> – </a:t>
            </a:r>
            <a:r>
              <a:rPr lang="en-US" sz="2400" b="1" dirty="0" err="1">
                <a:latin typeface="Comic Sans MS" panose="030F0702030302020204" pitchFamily="66" charset="0"/>
              </a:rPr>
              <a:t>ch</a:t>
            </a:r>
            <a:r>
              <a:rPr lang="en-US" sz="2400" b="1" dirty="0">
                <a:latin typeface="Comic Sans MS" panose="030F0702030302020204" pitchFamily="66" charset="0"/>
              </a:rPr>
              <a:t>, </a:t>
            </a:r>
            <a:r>
              <a:rPr lang="en-US" sz="2400" b="1" dirty="0" err="1">
                <a:latin typeface="Comic Sans MS" panose="030F0702030302020204" pitchFamily="66" charset="0"/>
              </a:rPr>
              <a:t>ch</a:t>
            </a:r>
            <a:r>
              <a:rPr lang="en-US" sz="2400" b="1" dirty="0">
                <a:latin typeface="Comic Sans MS" panose="030F0702030302020204" pitchFamily="66" charset="0"/>
              </a:rPr>
              <a:t>, choo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c – curl around the caterpillar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h – down the head to the hooves and over his back</a:t>
            </a: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7774" y="628964"/>
              <a:ext cx="1332141" cy="1095794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331E6BF-F354-42AF-9B22-0314E5FBF6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608" y="1952919"/>
            <a:ext cx="3830784" cy="295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0616" y="105536"/>
            <a:ext cx="74613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omic Sans MS" panose="030F0702030302020204" pitchFamily="66" charset="0"/>
              </a:rPr>
              <a:t>th</a:t>
            </a:r>
            <a:r>
              <a:rPr lang="en-US" sz="2400" b="1" dirty="0">
                <a:latin typeface="Comic Sans MS" panose="030F0702030302020204" pitchFamily="66" charset="0"/>
              </a:rPr>
              <a:t> – </a:t>
            </a:r>
            <a:r>
              <a:rPr lang="en-US" sz="2400" b="1" dirty="0" err="1">
                <a:latin typeface="Comic Sans MS" panose="030F0702030302020204" pitchFamily="66" charset="0"/>
              </a:rPr>
              <a:t>thhhank</a:t>
            </a:r>
            <a:r>
              <a:rPr lang="en-US" sz="2400" b="1" dirty="0">
                <a:latin typeface="Comic Sans MS" panose="030F0702030302020204" pitchFamily="66" charset="0"/>
              </a:rPr>
              <a:t> you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t – down the tower, across the tower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h – down the head to the hooves and over his back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7903" y="611156"/>
              <a:ext cx="1231883" cy="1131411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AB672822-833A-4AC0-9A17-C905FF9BDD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036" y="1618530"/>
            <a:ext cx="3435928" cy="362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7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347002" y="87015"/>
            <a:ext cx="10207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Comic Sans MS" panose="030F0702030302020204" pitchFamily="66" charset="0"/>
              </a:rPr>
              <a:t>ng – thing on a string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n – down </a:t>
            </a:r>
            <a:r>
              <a:rPr lang="en-US" sz="2400" dirty="0" err="1">
                <a:latin typeface="Comic Sans MS" panose="030F0702030302020204" pitchFamily="66" charset="0"/>
              </a:rPr>
              <a:t>Nobby</a:t>
            </a:r>
            <a:r>
              <a:rPr lang="en-US" sz="2400" dirty="0">
                <a:latin typeface="Comic Sans MS" panose="030F0702030302020204" pitchFamily="66" charset="0"/>
              </a:rPr>
              <a:t>, over his net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g – round her face, down her hair and give it a curl</a:t>
            </a: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6001" y="512790"/>
              <a:ext cx="1275688" cy="1328142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5752D9F6-7E70-4B40-8E2D-0733FBAC4FD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1684195"/>
            <a:ext cx="447675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55842"/>
            <a:ext cx="68072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omic Sans MS" panose="030F0702030302020204" pitchFamily="66" charset="0"/>
              </a:rPr>
              <a:t>nk</a:t>
            </a:r>
            <a:r>
              <a:rPr lang="en-US" sz="2400" b="1" dirty="0">
                <a:latin typeface="Comic Sans MS" panose="030F0702030302020204" pitchFamily="66" charset="0"/>
              </a:rPr>
              <a:t> – I think I stink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n – down </a:t>
            </a:r>
            <a:r>
              <a:rPr lang="en-US" sz="2400" dirty="0" err="1">
                <a:latin typeface="Comic Sans MS" panose="030F0702030302020204" pitchFamily="66" charset="0"/>
              </a:rPr>
              <a:t>Nobby</a:t>
            </a:r>
            <a:r>
              <a:rPr lang="en-US" sz="2400" dirty="0">
                <a:latin typeface="Comic Sans MS" panose="030F0702030302020204" pitchFamily="66" charset="0"/>
              </a:rPr>
              <a:t>, over his net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k – down the kangaroo’s body, tail and leg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8596" y="608552"/>
              <a:ext cx="1350497" cy="1136618"/>
            </a:xfrm>
            <a:prstGeom prst="rect">
              <a:avLst/>
            </a:prstGeom>
          </p:spPr>
        </p:pic>
      </p:grpSp>
      <p:pic>
        <p:nvPicPr>
          <p:cNvPr id="22" name="Picture 21" descr="A picture containing table, drawing&#10;&#10;Description automatically generated">
            <a:extLst>
              <a:ext uri="{FF2B5EF4-FFF2-40B4-BE49-F238E27FC236}">
                <a16:creationId xmlns:a16="http://schemas.microsoft.com/office/drawing/2014/main" id="{1CCA58E2-1A60-43E9-ACE0-4297CCF3BFA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25" y="1519237"/>
            <a:ext cx="455295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3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55842"/>
            <a:ext cx="6807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Comic Sans MS" panose="030F0702030302020204" pitchFamily="66" charset="0"/>
              </a:rPr>
              <a:t>ck – tick tock clock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c – curl around the caterpillar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k – down the kangaroo’s body, tail and leg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0287" y="458508"/>
              <a:ext cx="887114" cy="1436707"/>
            </a:xfrm>
            <a:prstGeom prst="rect">
              <a:avLst/>
            </a:prstGeom>
          </p:spPr>
        </p:pic>
      </p:grp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31EB2362-5D02-4EC5-898D-CDC2AEC933A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512" y="2448548"/>
            <a:ext cx="1943100" cy="2695575"/>
          </a:xfrm>
          <a:prstGeom prst="rect">
            <a:avLst/>
          </a:prstGeom>
        </p:spPr>
      </p:pic>
      <p:pic>
        <p:nvPicPr>
          <p:cNvPr id="24" name="Picture 23" descr="A picture containing drawing, table&#10;&#10;Description automatically generated">
            <a:extLst>
              <a:ext uri="{FF2B5EF4-FFF2-40B4-BE49-F238E27FC236}">
                <a16:creationId xmlns:a16="http://schemas.microsoft.com/office/drawing/2014/main" id="{503F2AAA-CAA2-4705-B2E6-AB45CD3EAFE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229" y="1453525"/>
            <a:ext cx="2124075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9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746</Words>
  <Application>Microsoft Office PowerPoint</Application>
  <PresentationFormat>Widescreen</PresentationFormat>
  <Paragraphs>201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67</cp:revision>
  <dcterms:created xsi:type="dcterms:W3CDTF">2019-06-29T14:15:33Z</dcterms:created>
  <dcterms:modified xsi:type="dcterms:W3CDTF">2022-03-22T10:21:59Z</dcterms:modified>
  <cp:contentStatus/>
</cp:coreProperties>
</file>