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5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5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5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5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5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5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5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5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5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5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6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6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6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6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6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6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6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6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6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6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Set 1 Sounds?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Picture or Phrase.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Test your child’s knowledge of Set 1 sounds.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Each slide has a letter on it, ask them to say the sound and then move onto the next side.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79" y="362932"/>
            <a:ext cx="1902511" cy="126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446957" y="750405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53147" y="3051680"/>
            <a:ext cx="1168570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you do?</a:t>
            </a:r>
          </a:p>
          <a:p>
            <a:pPr algn="ctr"/>
            <a:endParaRPr lang="en-US" sz="4400" dirty="0">
              <a:solidFill>
                <a:srgbClr val="FF0000"/>
              </a:solidFill>
              <a:latin typeface="Sassoon Primary" pitchFamily="50" charset="0"/>
            </a:endParaRP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“1,2,3, well done me!”</a:t>
            </a:r>
            <a:endParaRPr lang="en-GB" sz="44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a – a, a, apple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631392"/>
              <a:ext cx="958705" cy="1090941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67B3BCFD-07D0-4425-B59E-49195FAA66B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08222" y="2384778"/>
            <a:ext cx="1975556" cy="208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2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b - b, b, boot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00312" y="331091"/>
              <a:ext cx="981572" cy="1582959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BCFF9D5-75E8-48A2-BC6C-1CD0C8D46A2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43689" y="1820333"/>
            <a:ext cx="1704622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593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c - c, c, caterpillar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31902" y="641665"/>
              <a:ext cx="783887" cy="1070395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FE69612C-509C-4091-8677-2AD1161191B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79155" y="2373489"/>
            <a:ext cx="1433689" cy="211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126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d - d, d, dinosaur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15841" y="347322"/>
              <a:ext cx="958707" cy="144897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66E2BF69-04D5-47AE-BDBD-025914872A7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85644" y="1814689"/>
            <a:ext cx="2020711" cy="322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9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e - e, e, egg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64655" y="541441"/>
              <a:ext cx="918380" cy="127084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5A5556F3-7F29-4582-BB06-65602131259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11422" y="2379133"/>
            <a:ext cx="1569156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73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f - </a:t>
            </a:r>
            <a:r>
              <a:rPr lang="en-US" sz="4000" dirty="0" err="1">
                <a:latin typeface="Comic Sans MS" panose="030F0702030302020204" pitchFamily="66" charset="0"/>
              </a:rPr>
              <a:t>ffflower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87825" y="434751"/>
              <a:ext cx="672039" cy="148422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7C7A9DF8-358D-40C2-89C0-A1D0980E22C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24311" y="1656644"/>
            <a:ext cx="1343378" cy="3544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04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g - g, g, girl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89974" y="558000"/>
              <a:ext cx="829541" cy="1390527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7B7BB115-E169-4C69-8164-3208E5CBDF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54978" y="1735666"/>
            <a:ext cx="1682044" cy="338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08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h - h, h, horse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464476"/>
              <a:ext cx="958705" cy="142477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87CCE95F-62F8-446B-BC71-142A657C480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42089" y="1820333"/>
            <a:ext cx="1907822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26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i</a:t>
            </a:r>
            <a:r>
              <a:rPr lang="en-US" sz="4000" dirty="0">
                <a:latin typeface="Comic Sans MS" panose="030F0702030302020204" pitchFamily="66" charset="0"/>
              </a:rPr>
              <a:t> - </a:t>
            </a:r>
            <a:r>
              <a:rPr lang="en-US" sz="4000" dirty="0" err="1">
                <a:latin typeface="Comic Sans MS" panose="030F0702030302020204" pitchFamily="66" charset="0"/>
              </a:rPr>
              <a:t>i</a:t>
            </a:r>
            <a:r>
              <a:rPr lang="en-US" sz="4000" dirty="0">
                <a:latin typeface="Comic Sans MS" panose="030F0702030302020204" pitchFamily="66" charset="0"/>
              </a:rPr>
              <a:t>, </a:t>
            </a:r>
            <a:r>
              <a:rPr lang="en-US" sz="4000" dirty="0" err="1">
                <a:latin typeface="Comic Sans MS" panose="030F0702030302020204" pitchFamily="66" charset="0"/>
              </a:rPr>
              <a:t>i</a:t>
            </a:r>
            <a:r>
              <a:rPr lang="en-US" sz="4000" dirty="0">
                <a:latin typeface="Comic Sans MS" panose="030F0702030302020204" pitchFamily="66" charset="0"/>
              </a:rPr>
              <a:t>, insect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08208" y="406337"/>
              <a:ext cx="631274" cy="154105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97F7996-5727-4CBF-A143-28545D637E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23466" y="2006600"/>
            <a:ext cx="745067" cy="28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321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j - j, j, jack-in-a-box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15625" y="253552"/>
              <a:ext cx="816441" cy="1732019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5985935-8B1F-464B-BABE-3C93DFA11D6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18839" y="1772440"/>
            <a:ext cx="954322" cy="33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01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k - k, k, kangaroo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87865" y="305546"/>
              <a:ext cx="958707" cy="1626969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7C3730E-8896-436F-A17C-A0F10C198EE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49333" y="1865489"/>
            <a:ext cx="1693333" cy="312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41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l - </a:t>
            </a:r>
            <a:r>
              <a:rPr lang="en-US" sz="4000" dirty="0" err="1">
                <a:latin typeface="Comic Sans MS" panose="030F0702030302020204" pitchFamily="66" charset="0"/>
              </a:rPr>
              <a:t>lllleg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11880" y="302593"/>
              <a:ext cx="568507" cy="166179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8669278-F6DC-482E-9554-A9EE2FA5065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40400" y="1820333"/>
            <a:ext cx="711200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54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m - </a:t>
            </a:r>
            <a:r>
              <a:rPr lang="en-US" sz="4000" dirty="0" err="1">
                <a:latin typeface="Comic Sans MS" panose="030F0702030302020204" pitchFamily="66" charset="0"/>
              </a:rPr>
              <a:t>mmmmmaisie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1433" y="735618"/>
              <a:ext cx="1222654" cy="882489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883E88C-9EAA-4464-911B-E9BA80695A7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49422" y="2384778"/>
            <a:ext cx="3093156" cy="208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35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n - </a:t>
            </a:r>
            <a:r>
              <a:rPr lang="en-US" sz="4000" dirty="0" err="1">
                <a:latin typeface="Comic Sans MS" panose="030F0702030302020204" pitchFamily="66" charset="0"/>
              </a:rPr>
              <a:t>nnnnet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8388" y="614852"/>
              <a:ext cx="1050914" cy="112402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433A5CF-D0E4-48D3-87EE-F1916F8BF1E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91289" y="2390422"/>
            <a:ext cx="2009422" cy="207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3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o - o, o, orange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567580"/>
              <a:ext cx="958705" cy="1218564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965F1F10-E09E-4CA0-BCEA-FA276D32885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04178" y="2362200"/>
            <a:ext cx="1783644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437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p - p, p, pirate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57129" y="572653"/>
              <a:ext cx="733433" cy="120841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9F66778F-F3E8-4679-BB03-627535F3CC9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04178" y="1741311"/>
            <a:ext cx="1783644" cy="337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39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qu</a:t>
            </a:r>
            <a:r>
              <a:rPr lang="en-US" sz="4000" dirty="0">
                <a:latin typeface="Comic Sans MS" panose="030F0702030302020204" pitchFamily="66" charset="0"/>
              </a:rPr>
              <a:t> - </a:t>
            </a:r>
            <a:r>
              <a:rPr lang="en-US" sz="4000" dirty="0" err="1">
                <a:latin typeface="Comic Sans MS" panose="030F0702030302020204" pitchFamily="66" charset="0"/>
              </a:rPr>
              <a:t>qu</a:t>
            </a:r>
            <a:r>
              <a:rPr lang="en-US" sz="4000" dirty="0">
                <a:latin typeface="Comic Sans MS" panose="030F0702030302020204" pitchFamily="66" charset="0"/>
              </a:rPr>
              <a:t>, </a:t>
            </a:r>
            <a:r>
              <a:rPr lang="en-US" sz="4000" dirty="0" err="1">
                <a:latin typeface="Comic Sans MS" panose="030F0702030302020204" pitchFamily="66" charset="0"/>
              </a:rPr>
              <a:t>qu</a:t>
            </a:r>
            <a:r>
              <a:rPr lang="en-US" sz="4000" dirty="0">
                <a:latin typeface="Comic Sans MS" panose="030F0702030302020204" pitchFamily="66" charset="0"/>
              </a:rPr>
              <a:t>, queen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3720" y="742214"/>
              <a:ext cx="1356419" cy="1035400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2C2B607-AD3F-4DA0-9B40-93257528E8C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73689" y="1730022"/>
            <a:ext cx="4244622" cy="339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2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r - </a:t>
            </a:r>
            <a:r>
              <a:rPr lang="en-US" sz="4000" dirty="0" err="1">
                <a:latin typeface="Comic Sans MS" panose="030F0702030302020204" pitchFamily="66" charset="0"/>
              </a:rPr>
              <a:t>rrrrobot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53767" y="548451"/>
              <a:ext cx="740156" cy="1256823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FEB53904-1418-4998-8F45-A57B6DEC2D7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08978" y="2413000"/>
            <a:ext cx="1174044" cy="20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697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s - </a:t>
            </a:r>
            <a:r>
              <a:rPr lang="en-US" sz="4000" dirty="0" err="1">
                <a:latin typeface="Comic Sans MS" panose="030F0702030302020204" pitchFamily="66" charset="0"/>
              </a:rPr>
              <a:t>ssssnake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511391"/>
              <a:ext cx="958705" cy="133094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89577DE-FC4A-4ECB-B64D-ABD6CDB63EE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35600" y="2367844"/>
            <a:ext cx="1320800" cy="212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1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t - t, t, tower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34725" y="469476"/>
              <a:ext cx="778240" cy="141477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0180ED40-35FB-475F-BECF-CAB188E0649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97689" y="1967089"/>
            <a:ext cx="1196622" cy="2923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8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u - u, u, umbrella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28781" y="666957"/>
              <a:ext cx="990127" cy="101981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D3482B9-DDAC-4712-8F28-6220A32EF0D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13866" y="2407355"/>
            <a:ext cx="1964267" cy="204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273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v - </a:t>
            </a:r>
            <a:r>
              <a:rPr lang="en-US" sz="4000" dirty="0" err="1">
                <a:latin typeface="Comic Sans MS" panose="030F0702030302020204" pitchFamily="66" charset="0"/>
              </a:rPr>
              <a:t>vvvulture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10182" y="542981"/>
              <a:ext cx="1027326" cy="1267763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C9550A37-4963-4007-90A4-F6478CFA8B5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64666" y="2407355"/>
            <a:ext cx="1862667" cy="204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66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w - w, w, worm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5003" y="677678"/>
              <a:ext cx="1337683" cy="99836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D8A62621-391E-4706-BB8D-A48CFAA7D14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56666" y="2407355"/>
            <a:ext cx="2878667" cy="204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5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x - exercise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622011"/>
              <a:ext cx="958705" cy="110970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D10B6AD3-656F-4D6E-9434-983F0CB92CD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09822" y="2429933"/>
            <a:ext cx="1772356" cy="199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75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y - y, y, yak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41295" y="556653"/>
              <a:ext cx="765101" cy="1240417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C65C6FE5-4DD6-493B-9967-B1F6B0F6981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00133" y="1758244"/>
            <a:ext cx="1591733" cy="334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5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z - </a:t>
            </a:r>
            <a:r>
              <a:rPr lang="en-US" sz="4000" dirty="0" err="1">
                <a:latin typeface="Comic Sans MS" panose="030F0702030302020204" pitchFamily="66" charset="0"/>
              </a:rPr>
              <a:t>zzzzip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642825"/>
              <a:ext cx="958705" cy="1068073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C4DF0096-60F2-474B-832C-E3CA551B742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39644" y="2429933"/>
            <a:ext cx="1512711" cy="199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5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sh</a:t>
            </a:r>
            <a:r>
              <a:rPr lang="en-US" sz="4000" dirty="0">
                <a:latin typeface="Comic Sans MS" panose="030F0702030302020204" pitchFamily="66" charset="0"/>
              </a:rPr>
              <a:t> - </a:t>
            </a:r>
            <a:r>
              <a:rPr lang="en-US" sz="4000" dirty="0" err="1">
                <a:latin typeface="Comic Sans MS" panose="030F0702030302020204" pitchFamily="66" charset="0"/>
              </a:rPr>
              <a:t>shhhh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4033" y="545696"/>
              <a:ext cx="1345541" cy="1056155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7D060F59-1F56-484E-B6DD-64E66EAC00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6400" y="1814689"/>
            <a:ext cx="3759200" cy="322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67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ch</a:t>
            </a:r>
            <a:r>
              <a:rPr lang="en-US" sz="4000" dirty="0">
                <a:latin typeface="Comic Sans MS" panose="030F0702030302020204" pitchFamily="66" charset="0"/>
              </a:rPr>
              <a:t> – </a:t>
            </a:r>
            <a:r>
              <a:rPr lang="en-US" sz="4000" dirty="0" err="1">
                <a:latin typeface="Comic Sans MS" panose="030F0702030302020204" pitchFamily="66" charset="0"/>
              </a:rPr>
              <a:t>ch</a:t>
            </a:r>
            <a:r>
              <a:rPr lang="en-US" sz="4000" dirty="0">
                <a:latin typeface="Comic Sans MS" panose="030F0702030302020204" pitchFamily="66" charset="0"/>
              </a:rPr>
              <a:t>, </a:t>
            </a:r>
            <a:r>
              <a:rPr lang="en-US" sz="4000" dirty="0" err="1">
                <a:latin typeface="Comic Sans MS" panose="030F0702030302020204" pitchFamily="66" charset="0"/>
              </a:rPr>
              <a:t>ch</a:t>
            </a:r>
            <a:r>
              <a:rPr lang="en-US" sz="4000" dirty="0">
                <a:latin typeface="Comic Sans MS" panose="030F0702030302020204" pitchFamily="66" charset="0"/>
              </a:rPr>
              <a:t>, choo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7774" y="628964"/>
              <a:ext cx="1332141" cy="1095794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A3195E8-2E2B-4716-9A60-67E36A45123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93822" y="1814689"/>
            <a:ext cx="3804356" cy="322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86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th</a:t>
            </a:r>
            <a:r>
              <a:rPr lang="en-US" sz="4000" dirty="0">
                <a:latin typeface="Comic Sans MS" panose="030F0702030302020204" pitchFamily="66" charset="0"/>
              </a:rPr>
              <a:t> – </a:t>
            </a:r>
            <a:r>
              <a:rPr lang="en-US" sz="4000" dirty="0" err="1">
                <a:latin typeface="Comic Sans MS" panose="030F0702030302020204" pitchFamily="66" charset="0"/>
              </a:rPr>
              <a:t>thhhank</a:t>
            </a:r>
            <a:r>
              <a:rPr lang="en-US" sz="4000" dirty="0">
                <a:latin typeface="Comic Sans MS" panose="030F0702030302020204" pitchFamily="66" charset="0"/>
              </a:rPr>
              <a:t>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7903" y="611156"/>
              <a:ext cx="1231883" cy="113141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76DF1686-A447-48EB-AAB3-8EF79D5DE96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18000" y="1820333"/>
            <a:ext cx="3556000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577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ng – thing on a string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7324" y="341826"/>
              <a:ext cx="1313041" cy="136703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741AB722-8BCA-48FD-A419-46CD6AB274D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03511" y="1938866"/>
            <a:ext cx="3984978" cy="338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nk</a:t>
            </a:r>
            <a:r>
              <a:rPr lang="en-US" sz="4000" dirty="0">
                <a:latin typeface="Comic Sans MS" panose="030F0702030302020204" pitchFamily="66" charset="0"/>
              </a:rPr>
              <a:t> – I think I stink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6867" y="623047"/>
              <a:ext cx="1323050" cy="111351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ECA94D5A-31A8-4D98-9768-EC149D5A1F7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20444" y="1854200"/>
            <a:ext cx="3951111" cy="31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3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ck – tick tock clock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79871" y="457831"/>
              <a:ext cx="887949" cy="1438060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0BFE8C16-F406-47E4-BDA9-44849035268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34933" y="1848555"/>
            <a:ext cx="3522133" cy="316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692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482</Words>
  <Application>Microsoft Office PowerPoint</Application>
  <PresentationFormat>Widescreen</PresentationFormat>
  <Paragraphs>173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58</cp:revision>
  <dcterms:created xsi:type="dcterms:W3CDTF">2019-06-29T14:15:33Z</dcterms:created>
  <dcterms:modified xsi:type="dcterms:W3CDTF">2022-03-22T10:21:00Z</dcterms:modified>
  <cp:contentStatus/>
</cp:coreProperties>
</file>