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79" r:id="rId2"/>
    <p:sldId id="293" r:id="rId3"/>
    <p:sldId id="294" r:id="rId4"/>
    <p:sldId id="295" r:id="rId5"/>
    <p:sldId id="296" r:id="rId6"/>
    <p:sldId id="297" r:id="rId7"/>
    <p:sldId id="298" r:id="rId8"/>
    <p:sldId id="299" r:id="rId9"/>
    <p:sldId id="300" r:id="rId10"/>
    <p:sldId id="301" r:id="rId11"/>
    <p:sldId id="302" r:id="rId12"/>
    <p:sldId id="303" r:id="rId13"/>
    <p:sldId id="304" r:id="rId14"/>
    <p:sldId id="305" r:id="rId15"/>
    <p:sldId id="306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8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12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12/2/2020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9.emf"/><Relationship Id="rId7" Type="http://schemas.openxmlformats.org/officeDocument/2006/relationships/image" Target="../media/image13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3" Type="http://schemas.openxmlformats.org/officeDocument/2006/relationships/image" Target="../media/image16.emf"/><Relationship Id="rId7" Type="http://schemas.openxmlformats.org/officeDocument/2006/relationships/image" Target="../media/image20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3.emf"/><Relationship Id="rId7" Type="http://schemas.openxmlformats.org/officeDocument/2006/relationships/image" Target="../media/image27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emf"/><Relationship Id="rId5" Type="http://schemas.openxmlformats.org/officeDocument/2006/relationships/image" Target="../media/image25.emf"/><Relationship Id="rId4" Type="http://schemas.openxmlformats.org/officeDocument/2006/relationships/image" Target="../media/image24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emf"/><Relationship Id="rId3" Type="http://schemas.openxmlformats.org/officeDocument/2006/relationships/image" Target="../media/image30.emf"/><Relationship Id="rId7" Type="http://schemas.openxmlformats.org/officeDocument/2006/relationships/image" Target="../media/image34.emf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emf"/><Relationship Id="rId5" Type="http://schemas.openxmlformats.org/officeDocument/2006/relationships/image" Target="../media/image32.emf"/><Relationship Id="rId4" Type="http://schemas.openxmlformats.org/officeDocument/2006/relationships/image" Target="../media/image3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7" Type="http://schemas.openxmlformats.org/officeDocument/2006/relationships/image" Target="../media/image41.emf"/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emf"/><Relationship Id="rId5" Type="http://schemas.openxmlformats.org/officeDocument/2006/relationships/image" Target="../media/image39.emf"/><Relationship Id="rId4" Type="http://schemas.openxmlformats.org/officeDocument/2006/relationships/image" Target="../media/image3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emf"/><Relationship Id="rId7" Type="http://schemas.openxmlformats.org/officeDocument/2006/relationships/image" Target="../media/image47.emf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emf"/><Relationship Id="rId5" Type="http://schemas.openxmlformats.org/officeDocument/2006/relationships/image" Target="../media/image45.emf"/><Relationship Id="rId4" Type="http://schemas.openxmlformats.org/officeDocument/2006/relationships/image" Target="../media/image44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emf"/><Relationship Id="rId3" Type="http://schemas.openxmlformats.org/officeDocument/2006/relationships/image" Target="../media/image49.emf"/><Relationship Id="rId7" Type="http://schemas.openxmlformats.org/officeDocument/2006/relationships/image" Target="../media/image53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emf"/><Relationship Id="rId5" Type="http://schemas.openxmlformats.org/officeDocument/2006/relationships/image" Target="../media/image51.emf"/><Relationship Id="rId4" Type="http://schemas.openxmlformats.org/officeDocument/2006/relationships/image" Target="../media/image5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7" Type="http://schemas.openxmlformats.org/officeDocument/2006/relationships/image" Target="../media/image60.emf"/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emf"/><Relationship Id="rId5" Type="http://schemas.openxmlformats.org/officeDocument/2006/relationships/image" Target="../media/image58.emf"/><Relationship Id="rId4" Type="http://schemas.openxmlformats.org/officeDocument/2006/relationships/image" Target="../media/image57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emf"/><Relationship Id="rId3" Type="http://schemas.openxmlformats.org/officeDocument/2006/relationships/image" Target="../media/image62.emf"/><Relationship Id="rId7" Type="http://schemas.openxmlformats.org/officeDocument/2006/relationships/image" Target="../media/image66.emf"/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emf"/><Relationship Id="rId5" Type="http://schemas.openxmlformats.org/officeDocument/2006/relationships/image" Target="../media/image64.emf"/><Relationship Id="rId4" Type="http://schemas.openxmlformats.org/officeDocument/2006/relationships/image" Target="../media/image63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emf"/><Relationship Id="rId3" Type="http://schemas.openxmlformats.org/officeDocument/2006/relationships/image" Target="../media/image69.emf"/><Relationship Id="rId7" Type="http://schemas.openxmlformats.org/officeDocument/2006/relationships/image" Target="../media/image73.emf"/><Relationship Id="rId2" Type="http://schemas.openxmlformats.org/officeDocument/2006/relationships/image" Target="../media/image6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2.emf"/><Relationship Id="rId5" Type="http://schemas.openxmlformats.org/officeDocument/2006/relationships/image" Target="../media/image71.emf"/><Relationship Id="rId4" Type="http://schemas.openxmlformats.org/officeDocument/2006/relationships/image" Target="../media/image70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emf"/><Relationship Id="rId3" Type="http://schemas.openxmlformats.org/officeDocument/2006/relationships/image" Target="../media/image76.emf"/><Relationship Id="rId7" Type="http://schemas.openxmlformats.org/officeDocument/2006/relationships/image" Target="../media/image80.emf"/><Relationship Id="rId2" Type="http://schemas.openxmlformats.org/officeDocument/2006/relationships/image" Target="../media/image7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emf"/><Relationship Id="rId5" Type="http://schemas.openxmlformats.org/officeDocument/2006/relationships/image" Target="../media/image78.emf"/><Relationship Id="rId4" Type="http://schemas.openxmlformats.org/officeDocument/2006/relationships/image" Target="../media/image77.emf"/><Relationship Id="rId9" Type="http://schemas.openxmlformats.org/officeDocument/2006/relationships/image" Target="../media/image8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emf"/><Relationship Id="rId7" Type="http://schemas.openxmlformats.org/officeDocument/2006/relationships/image" Target="../media/image88.emf"/><Relationship Id="rId2" Type="http://schemas.openxmlformats.org/officeDocument/2006/relationships/image" Target="../media/image8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7.emf"/><Relationship Id="rId5" Type="http://schemas.openxmlformats.org/officeDocument/2006/relationships/image" Target="../media/image86.emf"/><Relationship Id="rId4" Type="http://schemas.openxmlformats.org/officeDocument/2006/relationships/image" Target="../media/image85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emf"/><Relationship Id="rId3" Type="http://schemas.openxmlformats.org/officeDocument/2006/relationships/image" Target="../media/image90.emf"/><Relationship Id="rId7" Type="http://schemas.openxmlformats.org/officeDocument/2006/relationships/image" Target="../media/image94.emf"/><Relationship Id="rId2" Type="http://schemas.openxmlformats.org/officeDocument/2006/relationships/image" Target="../media/image8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3.emf"/><Relationship Id="rId5" Type="http://schemas.openxmlformats.org/officeDocument/2006/relationships/image" Target="../media/image92.emf"/><Relationship Id="rId4" Type="http://schemas.openxmlformats.org/officeDocument/2006/relationships/image" Target="../media/image91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emf"/><Relationship Id="rId3" Type="http://schemas.openxmlformats.org/officeDocument/2006/relationships/image" Target="../media/image97.emf"/><Relationship Id="rId7" Type="http://schemas.openxmlformats.org/officeDocument/2006/relationships/image" Target="../media/image101.emf"/><Relationship Id="rId2" Type="http://schemas.openxmlformats.org/officeDocument/2006/relationships/image" Target="../media/image96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0.emf"/><Relationship Id="rId5" Type="http://schemas.openxmlformats.org/officeDocument/2006/relationships/image" Target="../media/image99.emf"/><Relationship Id="rId4" Type="http://schemas.openxmlformats.org/officeDocument/2006/relationships/image" Target="../media/image9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D838427-FA01-F24C-B7C5-31EC0DC116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142971"/>
            <a:ext cx="7848600" cy="50927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3" name="Rectangle 2"/>
          <p:cNvSpPr/>
          <p:nvPr/>
        </p:nvSpPr>
        <p:spPr>
          <a:xfrm>
            <a:off x="3105052" y="1933304"/>
            <a:ext cx="1097280" cy="109728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>
            <a:off x="3650809" y="1843304"/>
            <a:ext cx="0" cy="1800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654775" y="2940584"/>
            <a:ext cx="0" cy="1800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16200000">
            <a:off x="4202332" y="2383233"/>
            <a:ext cx="0" cy="1800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16200000">
            <a:off x="3105052" y="2383234"/>
            <a:ext cx="0" cy="18000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00051281-3E80-4688-BD15-01DE089D1136}"/>
              </a:ext>
            </a:extLst>
          </p:cNvPr>
          <p:cNvSpPr txBox="1"/>
          <p:nvPr/>
        </p:nvSpPr>
        <p:spPr>
          <a:xfrm>
            <a:off x="4418724" y="2189556"/>
            <a:ext cx="10013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tx1"/>
                </a:solidFill>
                <a:latin typeface="KG Primary Penmanship" panose="02000506000000020003" pitchFamily="2" charset="77"/>
              </a:rPr>
              <a:t>6 cm</a:t>
            </a:r>
            <a:endParaRPr lang="en-GB" sz="3200" dirty="0">
              <a:solidFill>
                <a:schemeClr val="tx1"/>
              </a:solidFill>
              <a:latin typeface="KG Primary Penmanship" panose="02000506000000020003" pitchFamily="2" charset="7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64DE7A-4B39-A347-8129-570784BCF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5399" y="2117705"/>
            <a:ext cx="30353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13B312-E69B-AA4A-90DA-C968C22F95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8648" y="3092439"/>
            <a:ext cx="22098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69131A1-71C4-A749-A915-BABF41B961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90934" y="4067076"/>
            <a:ext cx="28321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3DDC5CC-D62F-024B-BB39-5E0CC1BB02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5454" y="5041810"/>
            <a:ext cx="16383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3780A7C-8FE9-2845-80F6-F7406FF9E9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55228" y="654673"/>
            <a:ext cx="132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276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36CEC88-145B-454A-80A9-202D4170A0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507" y="1079204"/>
            <a:ext cx="7848600" cy="53086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5B5192-EB2D-3249-ADB0-905626F492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1070" y="1095951"/>
            <a:ext cx="27686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0C9E05-3A7E-DB49-B76A-84F8C51310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3020" y="3429988"/>
            <a:ext cx="13081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40B4CD4-8CF0-D145-9262-CFA7D49D75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9639" y="4558392"/>
            <a:ext cx="14097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C4CE6B1-828E-454D-AC69-B852217702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4520" y="5524204"/>
            <a:ext cx="13970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BB17FE3-FC2B-014C-A1DE-A010487D5B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59889" y="699429"/>
            <a:ext cx="13589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B2A7D45-D7DE-1D47-90CE-02A4A829CB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48611" y="2589892"/>
            <a:ext cx="3911600" cy="196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9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700DA8-5E3B-2649-81B5-702D9CDD0D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812" y="1108852"/>
            <a:ext cx="89662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1123B0-F00B-6F46-B4A0-F098E95CB6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6326" y="1124509"/>
            <a:ext cx="14097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97EA32-ED73-5A4B-B812-AEE7C36BAB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4555" y="2468632"/>
            <a:ext cx="13970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FC5B9F-D129-0E47-A108-BD3A614C3F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3426" y="2003766"/>
            <a:ext cx="4635500" cy="2057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A30EFDF-4FB3-5F41-87A6-5DFE4F51A6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59088" y="695369"/>
            <a:ext cx="13081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CF1B9C1-9EEE-294B-A41B-5C73ECEAAB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87890" y="4524056"/>
            <a:ext cx="13970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E0B2752-022D-DE40-9845-97F95D3132F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78926" y="5523009"/>
            <a:ext cx="3810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10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2CE13F3-B43F-4448-8C33-722BC83C1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095951"/>
            <a:ext cx="7848600" cy="52451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AB5BB1F-55B4-D147-89BC-31588BC3CB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7552" y="1095951"/>
            <a:ext cx="2616200" cy="8636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E0E285-E662-7642-9E21-D0C7C9DE83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2558" y="653116"/>
            <a:ext cx="13081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9CD3780-4C66-B54A-8D27-83371FDF0E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3031" y="2083333"/>
            <a:ext cx="3467100" cy="1524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93F4628-5EA2-3E45-A582-FB47B3C5A5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1442" y="2039587"/>
            <a:ext cx="26035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60A683A-D70E-5649-9CA3-F6DDD174B5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64828" y="4513324"/>
            <a:ext cx="56515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A784CBE-DA0D-5048-8FE2-85C7B03AE7C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90025" y="5479596"/>
            <a:ext cx="2387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529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E5CB847-7E3F-EC4C-80A1-3372C417EC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901" y="1120362"/>
            <a:ext cx="78486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289B4D-A817-294B-8E84-30A2F59BC7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414" y="1130410"/>
            <a:ext cx="16637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9F9B5CE-CFF6-0749-9837-F15F1282D0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1595" y="2701987"/>
            <a:ext cx="16637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8DD875E-C0DD-FD42-9571-5C58BA6DBA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5230" y="1714638"/>
            <a:ext cx="3225800" cy="3175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DFE900C-0F82-1D48-9968-7F4BBBF315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119" y="688562"/>
            <a:ext cx="14097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F3072AB-6F5B-8E44-9AA9-BBCF88C324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96780" y="4518126"/>
            <a:ext cx="9017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C30C6E1-E20C-6E48-A6D1-F5A0F0536F3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47630" y="5489162"/>
            <a:ext cx="14859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316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EBCA2C-7C60-AD40-AE2A-A7C92BBFE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2085" y="1819418"/>
            <a:ext cx="2603500" cy="863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F95C783-F973-424C-84AF-0999ED28B3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945" y="1095951"/>
            <a:ext cx="78486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0051281-3E80-4688-BD15-01DE089D1136}"/>
              </a:ext>
            </a:extLst>
          </p:cNvPr>
          <p:cNvSpPr txBox="1"/>
          <p:nvPr/>
        </p:nvSpPr>
        <p:spPr>
          <a:xfrm>
            <a:off x="2740859" y="1869649"/>
            <a:ext cx="15063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KG Primary Penmanship" panose="02000506000000020003" pitchFamily="2" charset="77"/>
              </a:rPr>
              <a:t>1</a:t>
            </a:r>
            <a:endParaRPr lang="en-GB" sz="3200" dirty="0">
              <a:solidFill>
                <a:srgbClr val="FF0000"/>
              </a:solidFill>
              <a:latin typeface="KG Primary Penmanship" panose="02000506000000020003" pitchFamily="2" charset="77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>
            <a:off x="2613147" y="2351791"/>
            <a:ext cx="46968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B8E23DED-8B0C-4244-959A-DB2CE477BA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0484" y="2565260"/>
            <a:ext cx="26162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246FF16-88F4-1C48-A633-0B413AD450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8257" y="3539811"/>
            <a:ext cx="23876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96DB4D1-1DFB-B449-B6C2-3E4A3C9822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8101" y="5464751"/>
            <a:ext cx="41656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6F6E2C5-B089-F640-8F6C-B3E35A8A20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69651" y="664151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745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18BABF6-ACFA-124A-9591-E8DF0D20D9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159617"/>
            <a:ext cx="78486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5349A6-E564-6748-A0EC-1A7C8F54C6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9710" y="1159617"/>
            <a:ext cx="6858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CCB9333-C7B7-D945-BA12-AE7507289B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8672" y="2132529"/>
            <a:ext cx="26162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10420C3-1864-264E-86D4-E16794EB79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475" y="3688425"/>
            <a:ext cx="8877300" cy="1409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90128E6-D8D0-9E46-9113-F5CC501666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49252" y="5045817"/>
            <a:ext cx="26162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87B126B-BD0F-3B49-AF6F-AAB45F83CF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4179" y="727817"/>
            <a:ext cx="1397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111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1C8C9AD-260D-084F-A584-02653BCA2F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7963" y="1895308"/>
            <a:ext cx="4292600" cy="8763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6FF0603-8112-F04C-BE4B-2E5695D0D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580" y="1152974"/>
            <a:ext cx="78486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2" name="Oval 1"/>
          <p:cNvSpPr/>
          <p:nvPr/>
        </p:nvSpPr>
        <p:spPr>
          <a:xfrm>
            <a:off x="3879669" y="1967058"/>
            <a:ext cx="548640" cy="54864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08B9AAF-4211-6F4A-A122-0710305E46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9621" y="1949278"/>
            <a:ext cx="584200" cy="5842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312BA68-FA94-E040-826A-56E100A639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9840" y="3102448"/>
            <a:ext cx="26162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EEC612D-004F-0F4B-96E9-BB0AFD6245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2160" y="4562527"/>
            <a:ext cx="26035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5930203-5525-5B43-A616-34FE58F081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40683" y="5540175"/>
            <a:ext cx="2616200" cy="863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14B9FD2-695F-5042-8919-47266CB4F16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35260" y="702496"/>
            <a:ext cx="132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878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6131F8C-9D8E-FA41-AC90-98F1A9FFB6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20" y="1095951"/>
            <a:ext cx="78486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666EA4-AA2E-4C41-83B3-DF1B81FC1C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5432" y="1095951"/>
            <a:ext cx="26162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3E6C5C8-B978-754D-A321-828A779D21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9535" y="3065224"/>
            <a:ext cx="26162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E8F154D-B52B-ED4F-9B3E-DC4D100C2B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9800" y="4516172"/>
            <a:ext cx="26162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7939132-5FB9-854E-A2AB-86AF0F1967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40936" y="5466297"/>
            <a:ext cx="26162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965A25F-D87D-4049-A03A-9DD2A3A546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69277" y="676711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151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1EBBD6-484E-F948-8F78-06D1B06418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7877" y="1787433"/>
            <a:ext cx="4292600" cy="863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2361990-8B5B-D243-A5F3-D28E89DB06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25" y="1095951"/>
            <a:ext cx="78486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4886084" y="2313079"/>
            <a:ext cx="46968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FA2B3A23-BFB8-9249-8439-9DAA5AE24C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1151" y="1777283"/>
            <a:ext cx="26162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B28BEDC-C779-294C-A7CA-42493DEB52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73298" y="682086"/>
            <a:ext cx="13589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C5EB83C-AFEA-5745-954E-676F6621E1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8497" y="2553884"/>
            <a:ext cx="26035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100100-E2B6-5248-95C7-983C84C65A4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33612" y="4535428"/>
            <a:ext cx="26162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58E23F3-2082-F046-AF25-2BFBBF1FA42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67625" y="5491262"/>
            <a:ext cx="26162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895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75B1799-6EAA-DF48-9123-3DE9349B7B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3847" y="2714114"/>
            <a:ext cx="4292600" cy="863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E6251B6-A962-AA48-A1E0-8E0B3D8DA3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580" y="1143834"/>
            <a:ext cx="7899400" cy="42799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3096473" y="3214416"/>
            <a:ext cx="46968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EA5A296E-45A4-504B-AF6C-856147285E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4900" y="1153881"/>
            <a:ext cx="26162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CF0F3D6-1275-E948-A257-331D94D191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2047" y="2675293"/>
            <a:ext cx="26162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DA8E976-42BC-2E49-AE0D-D8347C5F40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5547" y="3577714"/>
            <a:ext cx="2616200" cy="863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96E6C5C-8746-EB4C-ABBE-0B25168315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65280" y="4557481"/>
            <a:ext cx="2616200" cy="876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6146F8F-D510-1247-B133-9CDA65F5DFE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37829" y="707427"/>
            <a:ext cx="14097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562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ABC7A7E-A12C-8D44-9F85-304C97D277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056" y="1216446"/>
            <a:ext cx="7848600" cy="4762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8372FD-3A0F-1240-B32B-0F2F4D34DF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1688" y="1802650"/>
            <a:ext cx="42926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4998BB-A8C9-4E44-B05D-61D5FE3087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8017" y="3169185"/>
            <a:ext cx="48260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7B6BB19-B717-F342-9444-77C794DF4C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1709" y="3142748"/>
            <a:ext cx="2616200" cy="876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2" name="Oval 1"/>
          <p:cNvSpPr/>
          <p:nvPr/>
        </p:nvSpPr>
        <p:spPr>
          <a:xfrm>
            <a:off x="2615796" y="1880652"/>
            <a:ext cx="548640" cy="5486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4460746" y="1898719"/>
            <a:ext cx="548640" cy="5486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494351" y="1912032"/>
            <a:ext cx="548640" cy="5486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/>
          <p:cNvCxnSpPr/>
          <p:nvPr/>
        </p:nvCxnSpPr>
        <p:spPr>
          <a:xfrm>
            <a:off x="3057284" y="3684679"/>
            <a:ext cx="46968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74830" y="3684679"/>
            <a:ext cx="46968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720299" y="4594725"/>
            <a:ext cx="1115761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910455" y="5614581"/>
            <a:ext cx="76193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1" name="Picture 20">
            <a:extLst>
              <a:ext uri="{FF2B5EF4-FFF2-40B4-BE49-F238E27FC236}">
                <a16:creationId xmlns:a16="http://schemas.microsoft.com/office/drawing/2014/main" id="{636042C9-C1ED-C848-8674-4B5E0CC555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4891" y="3128577"/>
            <a:ext cx="2616200" cy="8636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72D51B6-2B3F-EE43-B792-C775E430BF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59655" y="4032785"/>
            <a:ext cx="2616200" cy="8763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40B503D-1914-534D-A20E-A1C956B4DAC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58386" y="5032708"/>
            <a:ext cx="2616200" cy="8763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4F81119-02E5-B043-A058-F06658928EB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89113" y="654673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88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BCAD6A3-0D3F-8D4C-8B8D-4E06D7525E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286" y="1181699"/>
            <a:ext cx="78486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3F8DF1-9062-0A42-AD92-CF85172A57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7036" y="1181699"/>
            <a:ext cx="26162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A75E67-C75B-3249-8328-C6547F9345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4900" y="2165973"/>
            <a:ext cx="26162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7E4DF06-10C8-D84C-8AEE-AA400E9AB3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8783" y="4134510"/>
            <a:ext cx="26162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3790130-B1A6-5F4E-BB85-C435DDD6D3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9212" y="5080599"/>
            <a:ext cx="26162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7213BEB-F113-EE42-9739-B7A0904ACF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22472" y="654673"/>
            <a:ext cx="132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585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53309FB-BAA8-FD46-A8D4-1BC796045D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0800" y="3357594"/>
            <a:ext cx="4724400" cy="8763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5CB4FC-F7F2-6645-8639-8CFFFA837F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708" y="1173907"/>
            <a:ext cx="89408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2" name="Oval 1"/>
          <p:cNvSpPr/>
          <p:nvPr/>
        </p:nvSpPr>
        <p:spPr>
          <a:xfrm>
            <a:off x="3827417" y="3453258"/>
            <a:ext cx="548640" cy="54864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5E545A-A8D6-AB43-8E70-516F766D5D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5100" y="670403"/>
            <a:ext cx="13208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867B236-BEBB-844A-BB75-5AE78F3EAC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4259" y="1670383"/>
            <a:ext cx="26035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5132917-5E70-7B4B-9A8D-6D2214CDF1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46677" y="3418952"/>
            <a:ext cx="596900" cy="5842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843B874-2EEF-0C42-BEB8-F6B50EF0A8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3891" y="4555438"/>
            <a:ext cx="2603500" cy="876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9B7CDE0-40EA-674C-8D26-701C532256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73348" y="5553981"/>
            <a:ext cx="26162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72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C8A669-0437-7148-8C0E-570DF4D03B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9188" y="1787639"/>
            <a:ext cx="2501900" cy="863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CB2C929-1AE0-1640-83F2-28373B6E7D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100" y="1108529"/>
            <a:ext cx="93218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3475295" y="2313079"/>
            <a:ext cx="46968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B328B10C-69F4-3143-8F88-297A949BF7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8910" y="734507"/>
            <a:ext cx="13335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1BF49C0-F2C4-2142-9EFE-3FFBFD9CFE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6695" y="1761130"/>
            <a:ext cx="26162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3B3B419-AC01-6B4E-8F7B-D80B36D761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02197" y="2580350"/>
            <a:ext cx="26162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BEB2759-562B-204A-B44B-4718E58B0D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16500" y="4928471"/>
            <a:ext cx="4889500" cy="8636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C857094-08EF-3A45-9AD7-BE310409B2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73217" y="5503284"/>
            <a:ext cx="26162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105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8172</TotalTime>
  <Words>123</Words>
  <Application>Microsoft Office PowerPoint</Application>
  <PresentationFormat>A4 Paper (210x297 mm)</PresentationFormat>
  <Paragraphs>17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Bariol</vt:lpstr>
      <vt:lpstr>Calibri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M Neild</cp:lastModifiedBy>
  <cp:revision>182</cp:revision>
  <dcterms:created xsi:type="dcterms:W3CDTF">2019-10-15T10:24:11Z</dcterms:created>
  <dcterms:modified xsi:type="dcterms:W3CDTF">2020-12-02T15:39:57Z</dcterms:modified>
</cp:coreProperties>
</file>