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6" r:id="rId6"/>
    <p:sldId id="259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40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41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010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47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649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774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811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349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918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366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58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06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9CF31-A9D2-423B-B9D7-378643A59ED9}" type="datetimeFigureOut">
              <a:rPr lang="en-GB" smtClean="0"/>
              <a:t>27/12/2021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35E6F-A7A1-4E95-B26A-17EC9A724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8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&amp;esrc=s&amp;source=images&amp;cd=&amp;cad=rja&amp;uact=8&amp;ved=0ahUKEwjnxvqQyP7SAhXFVRQKHWZMDx4QjRwIBw&amp;url=http://www.clare.cam.ac.uk/Mindfulness-at-Clare/&amp;psig=AFQjCNGAxi8Nkpib7gH6b1ykr7jFnAyrpA&amp;ust=1490974805623598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google.co.uk/url?sa=i&amp;rct=j&amp;q=&amp;esrc=s&amp;source=images&amp;cd=&amp;cad=rja&amp;uact=8&amp;ved=0ahUKEwjVqcK2yP7SAhVJchQKHTmlDCQQjRwIBw&amp;url=https://www.pinterest.com/marinadk/mindfulness-and-meditation/&amp;bvm=bv.151325232,d.ZGg&amp;psig=AFQjCNEbno-kApF7fhfYKyhfxDvdGyE6tg&amp;ust=1490974864127147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rct=j&amp;q=&amp;esrc=s&amp;source=images&amp;cd=&amp;cad=rja&amp;uact=8&amp;ved=0ahUKEwjjxK2byf7SAhWLbxQKHXreBzQQjRwIBw&amp;url=http://learnshedlive.com/tag/mindfulness/&amp;bvm=bv.151325232,d.ZGg&amp;psig=AFQjCNEUXUJ4fARvnZHg75rcOmmTKFeW7g&amp;ust=1490975035311529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url?sa=i&amp;rct=j&amp;q=&amp;esrc=s&amp;source=images&amp;cd=&amp;cad=rja&amp;uact=8&amp;ved=0ahUKEwjA4-eKyv7SAhVMOhQKHfGEDNUQjRwIBw&amp;url=https://uk.pinterest.com/jojomodjo/mindful-colouring/&amp;bvm=bv.151325232,d.ZGg&amp;psig=AFQjCNHG9xe7Q766-7a_p5-rMwSNieLzXA&amp;ust=1490975300823031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oogle.co.uk/url?sa=i&amp;rct=j&amp;q=&amp;esrc=s&amp;source=images&amp;cd=&amp;cad=rja&amp;uact=8&amp;ved=0ahUKEwix7Pjl0f7SAhXBuRQKHcEyCukQjRwIBw&amp;url=http://cargocollective.com/miguelcamilo/GoNoodle&amp;bvm=bv.151325232,d.ZGg&amp;psig=AFQjCNH529c4_M-pKK7CEfK37uM6rK72xw&amp;ust=1490977390256468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app.gonoodle.com/channels/flo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google.co.uk/url?sa=i&amp;rct=j&amp;q=&amp;esrc=s&amp;source=images&amp;cd=&amp;cad=rja&amp;uact=8&amp;ved=0ahUKEwiPvtW3yf7SAhXJnBoKHbh3DVoQjRwIBw&amp;url=http://www.friendsaction.co.uk/news/people-learning-disabilities-bring-mindfulness-life&amp;bvm=bv.151325232,d.ZGg&amp;psig=AFQjCNEUXUJ4fARvnZHg75rcOmmTKFeW7g&amp;ust=1490975035311529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ndfulnes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8531" y="60328"/>
            <a:ext cx="10572976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58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what is mindfulness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81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12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mindfulnes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8051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89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mindfulness colou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32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go noodl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-99392"/>
            <a:ext cx="6991350" cy="24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43344" y="1916832"/>
            <a:ext cx="40791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4"/>
              </a:rPr>
              <a:t>https://app.gonoodle.com/channels/flow</a:t>
            </a:r>
            <a:endParaRPr lang="en-GB" dirty="0"/>
          </a:p>
          <a:p>
            <a:endParaRPr lang="en-GB" dirty="0"/>
          </a:p>
        </p:txBody>
      </p:sp>
      <p:pic>
        <p:nvPicPr>
          <p:cNvPr id="10244" name="Picture 4" descr="Get the wiggles out with Rainbow Breath and other free activities on GoNoodle, the most engaging and energizing teacher resource online. GoNoodle.c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6952"/>
            <a:ext cx="40005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Get the wiggles out with Bring It Down and other free activities on GoNoodle, the most engaging and energizing teacher resource online. GoNoodle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82214"/>
            <a:ext cx="40005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87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mindfulnes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0"/>
            <a:ext cx="10006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53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3</Words>
  <Application>Microsoft Office PowerPoint</Application>
  <PresentationFormat>On-screen Show (4:3)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rachael.jones</dc:creator>
  <cp:lastModifiedBy>Sarah Woolman</cp:lastModifiedBy>
  <cp:revision>24</cp:revision>
  <cp:lastPrinted>2017-04-18T07:19:22Z</cp:lastPrinted>
  <dcterms:created xsi:type="dcterms:W3CDTF">2017-03-30T15:37:06Z</dcterms:created>
  <dcterms:modified xsi:type="dcterms:W3CDTF">2021-12-27T16:02:24Z</dcterms:modified>
</cp:coreProperties>
</file>