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10" r:id="rId5"/>
  </p:sldMasterIdLst>
  <p:notesMasterIdLst>
    <p:notesMasterId r:id="rId30"/>
  </p:notesMasterIdLst>
  <p:handoutMasterIdLst>
    <p:handoutMasterId r:id="rId31"/>
  </p:handoutMasterIdLst>
  <p:sldIdLst>
    <p:sldId id="256" r:id="rId6"/>
    <p:sldId id="342" r:id="rId7"/>
    <p:sldId id="346" r:id="rId8"/>
    <p:sldId id="370" r:id="rId9"/>
    <p:sldId id="363" r:id="rId10"/>
    <p:sldId id="298" r:id="rId11"/>
    <p:sldId id="332" r:id="rId12"/>
    <p:sldId id="306" r:id="rId13"/>
    <p:sldId id="302" r:id="rId14"/>
    <p:sldId id="310" r:id="rId15"/>
    <p:sldId id="353" r:id="rId16"/>
    <p:sldId id="304" r:id="rId17"/>
    <p:sldId id="362" r:id="rId18"/>
    <p:sldId id="355" r:id="rId19"/>
    <p:sldId id="369" r:id="rId20"/>
    <p:sldId id="314" r:id="rId21"/>
    <p:sldId id="329" r:id="rId22"/>
    <p:sldId id="305" r:id="rId23"/>
    <p:sldId id="333" r:id="rId24"/>
    <p:sldId id="315" r:id="rId25"/>
    <p:sldId id="334" r:id="rId26"/>
    <p:sldId id="340" r:id="rId27"/>
    <p:sldId id="359" r:id="rId28"/>
    <p:sldId id="360" r:id="rId29"/>
  </p:sldIdLst>
  <p:sldSz cx="9144000" cy="6858000" type="screen4x3"/>
  <p:notesSz cx="7086600" cy="10234613"/>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33FF"/>
    <a:srgbClr val="FFFF00"/>
    <a:srgbClr val="996633"/>
    <a:srgbClr val="00CC00"/>
    <a:srgbClr val="33CCFF"/>
    <a:srgbClr val="FF00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87D3C5-3772-431C-B4D3-11FB3ABB1779}" v="1" dt="2026-10-06T13:37:16.5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47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a Neild" userId="c61f9c17-889a-4458-89cc-f0a23ec5b21e" providerId="ADAL" clId="{8AF4BDE1-2C6E-4B23-A190-013A65B7417B}"/>
    <pc:docChg chg="modSld modNotesMaster modHandout">
      <pc:chgData name="Martina Neild" userId="c61f9c17-889a-4458-89cc-f0a23ec5b21e" providerId="ADAL" clId="{8AF4BDE1-2C6E-4B23-A190-013A65B7417B}" dt="2026-10-06T13:41:42.627" v="3" actId="9405"/>
      <pc:docMkLst>
        <pc:docMk/>
      </pc:docMkLst>
      <pc:sldChg chg="addSp mod">
        <pc:chgData name="Martina Neild" userId="c61f9c17-889a-4458-89cc-f0a23ec5b21e" providerId="ADAL" clId="{8AF4BDE1-2C6E-4B23-A190-013A65B7417B}" dt="2026-10-06T13:41:42.627" v="3" actId="9405"/>
        <pc:sldMkLst>
          <pc:docMk/>
          <pc:sldMk cId="0" sldId="256"/>
        </pc:sldMkLst>
        <pc:inkChg chg="add">
          <ac:chgData name="Martina Neild" userId="c61f9c17-889a-4458-89cc-f0a23ec5b21e" providerId="ADAL" clId="{8AF4BDE1-2C6E-4B23-A190-013A65B7417B}" dt="2026-10-06T13:41:36.225" v="1" actId="9405"/>
          <ac:inkMkLst>
            <pc:docMk/>
            <pc:sldMk cId="0" sldId="256"/>
            <ac:inkMk id="2" creationId="{BEF54349-8682-3C31-8FA7-927122D55D8E}"/>
          </ac:inkMkLst>
        </pc:inkChg>
        <pc:inkChg chg="add">
          <ac:chgData name="Martina Neild" userId="c61f9c17-889a-4458-89cc-f0a23ec5b21e" providerId="ADAL" clId="{8AF4BDE1-2C6E-4B23-A190-013A65B7417B}" dt="2026-10-06T13:41:42.113" v="2" actId="9405"/>
          <ac:inkMkLst>
            <pc:docMk/>
            <pc:sldMk cId="0" sldId="256"/>
            <ac:inkMk id="3" creationId="{B2AC34B4-ADEA-65BE-645D-C1E59B64C102}"/>
          </ac:inkMkLst>
        </pc:inkChg>
        <pc:inkChg chg="add">
          <ac:chgData name="Martina Neild" userId="c61f9c17-889a-4458-89cc-f0a23ec5b21e" providerId="ADAL" clId="{8AF4BDE1-2C6E-4B23-A190-013A65B7417B}" dt="2026-10-06T13:41:42.627" v="3" actId="9405"/>
          <ac:inkMkLst>
            <pc:docMk/>
            <pc:sldMk cId="0" sldId="256"/>
            <ac:inkMk id="4" creationId="{3F26BF0F-79BC-23A2-FC0C-CA7385D8862F}"/>
          </ac:inkMkLst>
        </pc:ink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175558-108E-C249-E8A5-362DBFAB522D}"/>
              </a:ext>
            </a:extLst>
          </p:cNvPr>
          <p:cNvSpPr>
            <a:spLocks noGrp="1" noChangeArrowheads="1"/>
          </p:cNvSpPr>
          <p:nvPr>
            <p:ph type="hdr" sz="quarter"/>
          </p:nvPr>
        </p:nvSpPr>
        <p:spPr bwMode="auto">
          <a:xfrm>
            <a:off x="0" y="0"/>
            <a:ext cx="3071632" cy="512304"/>
          </a:xfrm>
          <a:prstGeom prst="rect">
            <a:avLst/>
          </a:prstGeom>
          <a:noFill/>
          <a:ln>
            <a:noFill/>
          </a:ln>
          <a:effectLst/>
        </p:spPr>
        <p:txBody>
          <a:bodyPr vert="horz" wrap="square" lIns="94695" tIns="47348" rIns="94695" bIns="47348" numCol="1" anchor="t" anchorCtr="0" compatLnSpc="1">
            <a:prstTxWarp prst="textNoShape">
              <a:avLst/>
            </a:prstTxWarp>
          </a:bodyPr>
          <a:lstStyle>
            <a:lvl1pPr eaLnBrk="1" fontAlgn="auto" hangingPunct="1">
              <a:spcBef>
                <a:spcPts val="0"/>
              </a:spcBef>
              <a:spcAft>
                <a:spcPts val="0"/>
              </a:spcAft>
              <a:defRPr sz="1200">
                <a:latin typeface="Times New Roman" pitchFamily="18" charset="0"/>
              </a:defRPr>
            </a:lvl1pPr>
          </a:lstStyle>
          <a:p>
            <a:pPr>
              <a:defRPr/>
            </a:pPr>
            <a:endParaRPr lang="en-GB"/>
          </a:p>
        </p:txBody>
      </p:sp>
      <p:sp>
        <p:nvSpPr>
          <p:cNvPr id="27651" name="Rectangle 3">
            <a:extLst>
              <a:ext uri="{FF2B5EF4-FFF2-40B4-BE49-F238E27FC236}">
                <a16:creationId xmlns:a16="http://schemas.microsoft.com/office/drawing/2014/main" id="{5EFD567C-40FB-A094-B60F-947229BB5D14}"/>
              </a:ext>
            </a:extLst>
          </p:cNvPr>
          <p:cNvSpPr>
            <a:spLocks noGrp="1" noChangeArrowheads="1"/>
          </p:cNvSpPr>
          <p:nvPr>
            <p:ph type="dt" sz="quarter" idx="1"/>
          </p:nvPr>
        </p:nvSpPr>
        <p:spPr bwMode="auto">
          <a:xfrm>
            <a:off x="4014968" y="0"/>
            <a:ext cx="3071632" cy="512304"/>
          </a:xfrm>
          <a:prstGeom prst="rect">
            <a:avLst/>
          </a:prstGeom>
          <a:noFill/>
          <a:ln>
            <a:noFill/>
          </a:ln>
          <a:effectLst/>
        </p:spPr>
        <p:txBody>
          <a:bodyPr vert="horz" wrap="square" lIns="94695" tIns="47348" rIns="94695" bIns="47348" numCol="1" anchor="t" anchorCtr="0" compatLnSpc="1">
            <a:prstTxWarp prst="textNoShape">
              <a:avLst/>
            </a:prstTxWarp>
          </a:bodyPr>
          <a:lstStyle>
            <a:lvl1pPr algn="r" eaLnBrk="1" fontAlgn="auto" hangingPunct="1">
              <a:spcBef>
                <a:spcPts val="0"/>
              </a:spcBef>
              <a:spcAft>
                <a:spcPts val="0"/>
              </a:spcAft>
              <a:defRPr sz="1200">
                <a:latin typeface="Times New Roman" pitchFamily="18" charset="0"/>
              </a:defRPr>
            </a:lvl1pPr>
          </a:lstStyle>
          <a:p>
            <a:pPr>
              <a:defRPr/>
            </a:pPr>
            <a:endParaRPr lang="en-GB"/>
          </a:p>
        </p:txBody>
      </p:sp>
      <p:sp>
        <p:nvSpPr>
          <p:cNvPr id="27652" name="Rectangle 4">
            <a:extLst>
              <a:ext uri="{FF2B5EF4-FFF2-40B4-BE49-F238E27FC236}">
                <a16:creationId xmlns:a16="http://schemas.microsoft.com/office/drawing/2014/main" id="{C7781CC3-8B3B-C940-183C-092B161AC81D}"/>
              </a:ext>
            </a:extLst>
          </p:cNvPr>
          <p:cNvSpPr>
            <a:spLocks noGrp="1" noChangeArrowheads="1"/>
          </p:cNvSpPr>
          <p:nvPr>
            <p:ph type="ftr" sz="quarter" idx="2"/>
          </p:nvPr>
        </p:nvSpPr>
        <p:spPr bwMode="auto">
          <a:xfrm>
            <a:off x="0" y="9722309"/>
            <a:ext cx="3071632" cy="512304"/>
          </a:xfrm>
          <a:prstGeom prst="rect">
            <a:avLst/>
          </a:prstGeom>
          <a:noFill/>
          <a:ln>
            <a:noFill/>
          </a:ln>
          <a:effectLst/>
        </p:spPr>
        <p:txBody>
          <a:bodyPr vert="horz" wrap="square" lIns="94695" tIns="47348" rIns="94695" bIns="47348" numCol="1" anchor="b" anchorCtr="0" compatLnSpc="1">
            <a:prstTxWarp prst="textNoShape">
              <a:avLst/>
            </a:prstTxWarp>
          </a:bodyPr>
          <a:lstStyle>
            <a:lvl1pPr eaLnBrk="1" fontAlgn="auto" hangingPunct="1">
              <a:spcBef>
                <a:spcPts val="0"/>
              </a:spcBef>
              <a:spcAft>
                <a:spcPts val="0"/>
              </a:spcAft>
              <a:defRPr sz="1200">
                <a:latin typeface="Times New Roman" pitchFamily="18" charset="0"/>
              </a:defRPr>
            </a:lvl1pPr>
          </a:lstStyle>
          <a:p>
            <a:pPr>
              <a:defRPr/>
            </a:pPr>
            <a:endParaRPr lang="en-GB"/>
          </a:p>
        </p:txBody>
      </p:sp>
      <p:sp>
        <p:nvSpPr>
          <p:cNvPr id="27653" name="Rectangle 5">
            <a:extLst>
              <a:ext uri="{FF2B5EF4-FFF2-40B4-BE49-F238E27FC236}">
                <a16:creationId xmlns:a16="http://schemas.microsoft.com/office/drawing/2014/main" id="{F7F774B8-262D-4121-8099-055CC0D17072}"/>
              </a:ext>
            </a:extLst>
          </p:cNvPr>
          <p:cNvSpPr>
            <a:spLocks noGrp="1" noChangeArrowheads="1"/>
          </p:cNvSpPr>
          <p:nvPr>
            <p:ph type="sldNum" sz="quarter" idx="3"/>
          </p:nvPr>
        </p:nvSpPr>
        <p:spPr bwMode="auto">
          <a:xfrm>
            <a:off x="4014968" y="9722309"/>
            <a:ext cx="3071632" cy="512304"/>
          </a:xfrm>
          <a:prstGeom prst="rect">
            <a:avLst/>
          </a:prstGeom>
          <a:noFill/>
          <a:ln>
            <a:noFill/>
          </a:ln>
          <a:effectLst/>
        </p:spPr>
        <p:txBody>
          <a:bodyPr vert="horz" wrap="square" lIns="94695" tIns="47348" rIns="94695" bIns="47348" numCol="1" anchor="b" anchorCtr="0" compatLnSpc="1">
            <a:prstTxWarp prst="textNoShape">
              <a:avLst/>
            </a:prstTxWarp>
          </a:bodyPr>
          <a:lstStyle>
            <a:lvl1pPr algn="r" eaLnBrk="1" hangingPunct="1">
              <a:defRPr sz="1200">
                <a:latin typeface="Times New Roman" panose="02020603050405020304" pitchFamily="18" charset="0"/>
              </a:defRPr>
            </a:lvl1pPr>
          </a:lstStyle>
          <a:p>
            <a:pPr>
              <a:defRPr/>
            </a:pPr>
            <a:fld id="{A7BA7568-8F7F-46AE-9E24-EBB63A179475}"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6T13:41:36.223"/>
    </inkml:context>
    <inkml:brush xml:id="br0">
      <inkml:brushProperty name="width" value="0.025" units="cm"/>
      <inkml:brushProperty name="height" value="0.025" units="cm"/>
    </inkml:brush>
  </inkml:definitions>
  <inkml:trace contextRef="#ctx0" brushRef="#br0">1 0 16388,'53'23'0,"-20"-8"0,-28-14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6T13:41:42.112"/>
    </inkml:context>
    <inkml:brush xml:id="br0">
      <inkml:brushProperty name="width" value="0.025" units="cm"/>
      <inkml:brushProperty name="height" value="0.025" units="cm"/>
    </inkml:brush>
  </inkml:definitions>
  <inkml:trace contextRef="#ctx0" brushRef="#br0">1 1 16388,'0'0'0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6T13:41:42.625"/>
    </inkml:context>
    <inkml:brush xml:id="br0">
      <inkml:brushProperty name="width" value="0.035" units="cm"/>
      <inkml:brushProperty name="height" value="0.035" units="cm"/>
    </inkml:brush>
  </inkml:definitions>
  <inkml:trace contextRef="#ctx0" brushRef="#br0">1529 301 16388,'-1'3'0,"0"0"0,-1 0 0,1 0 0,-1-1 0,1 1 0,-1 0 0,0-1 0,0 1 0,0-1 0,0 0 0,-1 1 0,1-1 0,0 0 0,-1 0 0,0-1 0,-4 3 0,2-2 0,-1-1 0,0 0 0,0 0 0,1 0 0,-1-1 0,0 0 0,0 0 0,-8-2 0,-8 0 0,12 3 0,1-2 0,-1 1 0,0-1 0,1-1 0,-1 0 0,1 0 0,0-1 0,0 0 0,0-1 0,0 1 0,0-2 0,1 1 0,-15-12 0,-48-40 0,-2 4 0,-116-65 0,157 101 0,0 0 0,-1 2 0,-37-10 0,33 19 0,35 5 0,0 0 0,1 1 0,-1 0 0,0-1 0,1 1 0,-1 0 0,1 0 0,-1 0 0,1 0 0,-1 0 0,1 0 0,0 0 0,-2 2 0,-11 12 0,9-9 0,-1 0 0,1 0 0,-1-1 0,0 1 0,-12 6 0,15-11 0,0 1 0,0-1 0,-1-1 0,1 1 0,-1 0 0,1-1 0,-1 0 0,-6 0 0,-20 3 0,21 0 0,1 0 0,0 1 0,0 0 0,0 1 0,1-1 0,-1 1 0,1 1 0,0 0 0,-6 6 0,-9 10 0,15-14 0,-1-1 0,1 0 0,-1 0 0,0-1 0,-15 9 0,18-13 0,-1-1 0,0 0 0,0 0 0,0 0 0,0 0 0,0-1 0,1 0 0,-1 0 0,0-1 0,0 0 0,0 0 0,0 0 0,-6-3 0,4 2 0,1 0 0,0 1 0,-1-1 0,0 2 0,1-1 0,-1 1 0,1 0 0,-11 2 0,5 2 0,0 1 0,0 1 0,0 0 0,-17 11 0,17-9 0,0 0 0,-1-2 0,1 0 0,-16 5 0,15-8 0,0-1 0,0 0 0,-26-2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215782A-0350-CE31-978A-FC3018D43DC5}"/>
              </a:ext>
            </a:extLst>
          </p:cNvPr>
          <p:cNvSpPr>
            <a:spLocks noGrp="1"/>
          </p:cNvSpPr>
          <p:nvPr>
            <p:ph type="hdr" sz="quarter"/>
          </p:nvPr>
        </p:nvSpPr>
        <p:spPr>
          <a:xfrm>
            <a:off x="0" y="0"/>
            <a:ext cx="3071632" cy="512304"/>
          </a:xfrm>
          <a:prstGeom prst="rect">
            <a:avLst/>
          </a:prstGeom>
        </p:spPr>
        <p:txBody>
          <a:bodyPr vert="horz" lIns="94695" tIns="47348" rIns="94695" bIns="47348"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26D6F35-F857-EBC6-0B1B-EF538487C06F}"/>
              </a:ext>
            </a:extLst>
          </p:cNvPr>
          <p:cNvSpPr>
            <a:spLocks noGrp="1"/>
          </p:cNvSpPr>
          <p:nvPr>
            <p:ph type="dt" idx="1"/>
          </p:nvPr>
        </p:nvSpPr>
        <p:spPr>
          <a:xfrm>
            <a:off x="4013313" y="0"/>
            <a:ext cx="3071632" cy="512304"/>
          </a:xfrm>
          <a:prstGeom prst="rect">
            <a:avLst/>
          </a:prstGeom>
        </p:spPr>
        <p:txBody>
          <a:bodyPr vert="horz" lIns="94695" tIns="47348" rIns="94695" bIns="47348" rtlCol="0"/>
          <a:lstStyle>
            <a:lvl1pPr algn="r" eaLnBrk="1" fontAlgn="auto" hangingPunct="1">
              <a:spcBef>
                <a:spcPts val="0"/>
              </a:spcBef>
              <a:spcAft>
                <a:spcPts val="0"/>
              </a:spcAft>
              <a:defRPr sz="1200">
                <a:latin typeface="+mn-lt"/>
              </a:defRPr>
            </a:lvl1pPr>
          </a:lstStyle>
          <a:p>
            <a:pPr>
              <a:defRPr/>
            </a:pPr>
            <a:fld id="{8E5D2311-88C4-4528-8CED-F9055B078497}" type="datetimeFigureOut">
              <a:rPr lang="en-GB"/>
              <a:pPr>
                <a:defRPr/>
              </a:pPr>
              <a:t>06/10/2026</a:t>
            </a:fld>
            <a:endParaRPr lang="en-GB"/>
          </a:p>
        </p:txBody>
      </p:sp>
      <p:sp>
        <p:nvSpPr>
          <p:cNvPr id="4" name="Slide Image Placeholder 3">
            <a:extLst>
              <a:ext uri="{FF2B5EF4-FFF2-40B4-BE49-F238E27FC236}">
                <a16:creationId xmlns:a16="http://schemas.microsoft.com/office/drawing/2014/main" id="{6F342A13-2CBE-8160-013B-3EA564AB495A}"/>
              </a:ext>
            </a:extLst>
          </p:cNvPr>
          <p:cNvSpPr>
            <a:spLocks noGrp="1" noRot="1" noChangeAspect="1"/>
          </p:cNvSpPr>
          <p:nvPr>
            <p:ph type="sldImg" idx="2"/>
          </p:nvPr>
        </p:nvSpPr>
        <p:spPr>
          <a:xfrm>
            <a:off x="1239838" y="1279525"/>
            <a:ext cx="4606925" cy="3454400"/>
          </a:xfrm>
          <a:prstGeom prst="rect">
            <a:avLst/>
          </a:prstGeom>
          <a:noFill/>
          <a:ln w="12700">
            <a:solidFill>
              <a:prstClr val="black"/>
            </a:solidFill>
          </a:ln>
        </p:spPr>
        <p:txBody>
          <a:bodyPr vert="horz" lIns="94695" tIns="47348" rIns="94695" bIns="47348" rtlCol="0" anchor="ctr"/>
          <a:lstStyle/>
          <a:p>
            <a:pPr lvl="0"/>
            <a:endParaRPr lang="en-GB" noProof="0"/>
          </a:p>
        </p:txBody>
      </p:sp>
      <p:sp>
        <p:nvSpPr>
          <p:cNvPr id="5" name="Notes Placeholder 4">
            <a:extLst>
              <a:ext uri="{FF2B5EF4-FFF2-40B4-BE49-F238E27FC236}">
                <a16:creationId xmlns:a16="http://schemas.microsoft.com/office/drawing/2014/main" id="{280DFF2B-18B0-3F5A-0D1A-F99A92ABEE39}"/>
              </a:ext>
            </a:extLst>
          </p:cNvPr>
          <p:cNvSpPr>
            <a:spLocks noGrp="1"/>
          </p:cNvSpPr>
          <p:nvPr>
            <p:ph type="body" sz="quarter" idx="3"/>
          </p:nvPr>
        </p:nvSpPr>
        <p:spPr>
          <a:xfrm>
            <a:off x="708330" y="4924989"/>
            <a:ext cx="5669942" cy="4029684"/>
          </a:xfrm>
          <a:prstGeom prst="rect">
            <a:avLst/>
          </a:prstGeom>
        </p:spPr>
        <p:txBody>
          <a:bodyPr vert="horz" lIns="94695" tIns="47348" rIns="94695" bIns="47348"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FABA163-ACCB-CF42-41F1-E667DD523545}"/>
              </a:ext>
            </a:extLst>
          </p:cNvPr>
          <p:cNvSpPr>
            <a:spLocks noGrp="1"/>
          </p:cNvSpPr>
          <p:nvPr>
            <p:ph type="ftr" sz="quarter" idx="4"/>
          </p:nvPr>
        </p:nvSpPr>
        <p:spPr>
          <a:xfrm>
            <a:off x="0" y="9722309"/>
            <a:ext cx="3071632" cy="512304"/>
          </a:xfrm>
          <a:prstGeom prst="rect">
            <a:avLst/>
          </a:prstGeom>
        </p:spPr>
        <p:txBody>
          <a:bodyPr vert="horz" lIns="94695" tIns="47348" rIns="94695" bIns="47348"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44078D83-DF95-C8F8-11EC-5BF94E9247AA}"/>
              </a:ext>
            </a:extLst>
          </p:cNvPr>
          <p:cNvSpPr>
            <a:spLocks noGrp="1"/>
          </p:cNvSpPr>
          <p:nvPr>
            <p:ph type="sldNum" sz="quarter" idx="5"/>
          </p:nvPr>
        </p:nvSpPr>
        <p:spPr>
          <a:xfrm>
            <a:off x="4013313" y="9722309"/>
            <a:ext cx="3071632" cy="512304"/>
          </a:xfrm>
          <a:prstGeom prst="rect">
            <a:avLst/>
          </a:prstGeom>
        </p:spPr>
        <p:txBody>
          <a:bodyPr vert="horz" wrap="square" lIns="94695" tIns="47348" rIns="94695" bIns="47348" numCol="1" anchor="b" anchorCtr="0" compatLnSpc="1">
            <a:prstTxWarp prst="textNoShape">
              <a:avLst/>
            </a:prstTxWarp>
          </a:bodyPr>
          <a:lstStyle>
            <a:lvl1pPr algn="r" eaLnBrk="1" hangingPunct="1">
              <a:defRPr sz="1200"/>
            </a:lvl1pPr>
          </a:lstStyle>
          <a:p>
            <a:pPr>
              <a:defRPr/>
            </a:pPr>
            <a:fld id="{C442032A-C2CD-4A8F-AD85-B7E9AFD5860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94243099-BBAC-196D-31AD-4ED94C885C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BFBD2E25-419B-3A4A-9B00-60E516E6FC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6388" name="Slide Number Placeholder 3">
            <a:extLst>
              <a:ext uri="{FF2B5EF4-FFF2-40B4-BE49-F238E27FC236}">
                <a16:creationId xmlns:a16="http://schemas.microsoft.com/office/drawing/2014/main" id="{66466DDE-5CE3-73E6-5C39-8D96649265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9" indent="-295923">
              <a:defRPr>
                <a:solidFill>
                  <a:schemeClr val="tx1"/>
                </a:solidFill>
                <a:latin typeface="Calibri" panose="020F0502020204030204" pitchFamily="34" charset="0"/>
              </a:defRPr>
            </a:lvl2pPr>
            <a:lvl3pPr marL="1183691" indent="-236738">
              <a:defRPr>
                <a:solidFill>
                  <a:schemeClr val="tx1"/>
                </a:solidFill>
                <a:latin typeface="Calibri" panose="020F0502020204030204" pitchFamily="34" charset="0"/>
              </a:defRPr>
            </a:lvl3pPr>
            <a:lvl4pPr marL="1657167" indent="-236738">
              <a:defRPr>
                <a:solidFill>
                  <a:schemeClr val="tx1"/>
                </a:solidFill>
                <a:latin typeface="Calibri" panose="020F0502020204030204" pitchFamily="34" charset="0"/>
              </a:defRPr>
            </a:lvl4pPr>
            <a:lvl5pPr marL="2130643" indent="-236738">
              <a:defRPr>
                <a:solidFill>
                  <a:schemeClr val="tx1"/>
                </a:solidFill>
                <a:latin typeface="Calibri" panose="020F0502020204030204" pitchFamily="34" charset="0"/>
              </a:defRPr>
            </a:lvl5pPr>
            <a:lvl6pPr marL="2604120" indent="-236738" eaLnBrk="0" fontAlgn="base" hangingPunct="0">
              <a:spcBef>
                <a:spcPct val="0"/>
              </a:spcBef>
              <a:spcAft>
                <a:spcPct val="0"/>
              </a:spcAft>
              <a:defRPr>
                <a:solidFill>
                  <a:schemeClr val="tx1"/>
                </a:solidFill>
                <a:latin typeface="Calibri" panose="020F0502020204030204" pitchFamily="34" charset="0"/>
              </a:defRPr>
            </a:lvl6pPr>
            <a:lvl7pPr marL="3077596" indent="-236738" eaLnBrk="0" fontAlgn="base" hangingPunct="0">
              <a:spcBef>
                <a:spcPct val="0"/>
              </a:spcBef>
              <a:spcAft>
                <a:spcPct val="0"/>
              </a:spcAft>
              <a:defRPr>
                <a:solidFill>
                  <a:schemeClr val="tx1"/>
                </a:solidFill>
                <a:latin typeface="Calibri" panose="020F0502020204030204" pitchFamily="34" charset="0"/>
              </a:defRPr>
            </a:lvl7pPr>
            <a:lvl8pPr marL="3551072" indent="-236738" eaLnBrk="0" fontAlgn="base" hangingPunct="0">
              <a:spcBef>
                <a:spcPct val="0"/>
              </a:spcBef>
              <a:spcAft>
                <a:spcPct val="0"/>
              </a:spcAft>
              <a:defRPr>
                <a:solidFill>
                  <a:schemeClr val="tx1"/>
                </a:solidFill>
                <a:latin typeface="Calibri" panose="020F0502020204030204" pitchFamily="34" charset="0"/>
              </a:defRPr>
            </a:lvl8pPr>
            <a:lvl9pPr marL="4024549" indent="-236738" eaLnBrk="0" fontAlgn="base" hangingPunct="0">
              <a:spcBef>
                <a:spcPct val="0"/>
              </a:spcBef>
              <a:spcAft>
                <a:spcPct val="0"/>
              </a:spcAft>
              <a:defRPr>
                <a:solidFill>
                  <a:schemeClr val="tx1"/>
                </a:solidFill>
                <a:latin typeface="Calibri" panose="020F0502020204030204" pitchFamily="34" charset="0"/>
              </a:defRPr>
            </a:lvl9pPr>
          </a:lstStyle>
          <a:p>
            <a:fld id="{704E63DE-92FC-4891-A13C-A318BD9E9512}" type="slidenum">
              <a:rPr lang="en-GB" altLang="en-US" smtClean="0"/>
              <a:pPr/>
              <a:t>6</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C442032A-C2CD-4A8F-AD85-B7E9AFD5860E}" type="slidenum">
              <a:rPr lang="en-GB" altLang="en-US" smtClean="0"/>
              <a:pPr>
                <a:defRPr/>
              </a:pPr>
              <a:t>12</a:t>
            </a:fld>
            <a:endParaRPr lang="en-GB" altLang="en-US"/>
          </a:p>
        </p:txBody>
      </p:sp>
    </p:spTree>
    <p:extLst>
      <p:ext uri="{BB962C8B-B14F-4D97-AF65-F5344CB8AC3E}">
        <p14:creationId xmlns:p14="http://schemas.microsoft.com/office/powerpoint/2010/main" val="3733011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CE4811-D430-CCAD-484F-4F337E64C104}"/>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E5F47CFE-92F0-B3A0-FBD7-3FE1424366C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7D0337F-8D96-42AB-4B4B-B2E06C44612F}"/>
              </a:ext>
            </a:extLst>
          </p:cNvPr>
          <p:cNvSpPr>
            <a:spLocks noGrp="1"/>
          </p:cNvSpPr>
          <p:nvPr>
            <p:ph type="sldNum" sz="quarter" idx="12"/>
          </p:nvPr>
        </p:nvSpPr>
        <p:spPr/>
        <p:txBody>
          <a:bodyPr/>
          <a:lstStyle>
            <a:lvl1pPr>
              <a:defRPr/>
            </a:lvl1pPr>
          </a:lstStyle>
          <a:p>
            <a:pPr>
              <a:defRPr/>
            </a:pPr>
            <a:fld id="{0438A6A4-D205-4313-8724-ABBD51AFCD7B}" type="slidenum">
              <a:rPr lang="en-GB" altLang="en-US"/>
              <a:pPr>
                <a:defRPr/>
              </a:pPr>
              <a:t>‹#›</a:t>
            </a:fld>
            <a:endParaRPr lang="en-GB" altLang="en-US"/>
          </a:p>
        </p:txBody>
      </p:sp>
    </p:spTree>
    <p:extLst>
      <p:ext uri="{BB962C8B-B14F-4D97-AF65-F5344CB8AC3E}">
        <p14:creationId xmlns:p14="http://schemas.microsoft.com/office/powerpoint/2010/main" val="2212563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7F5DC9-B597-CE8E-78B7-81527B9192BA}"/>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17DF2E8-6D40-9902-C8BC-01F516D9F00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BDE383E-2EC4-3E5C-EA8F-6B18DDA3BCB0}"/>
              </a:ext>
            </a:extLst>
          </p:cNvPr>
          <p:cNvSpPr>
            <a:spLocks noGrp="1"/>
          </p:cNvSpPr>
          <p:nvPr>
            <p:ph type="sldNum" sz="quarter" idx="12"/>
          </p:nvPr>
        </p:nvSpPr>
        <p:spPr/>
        <p:txBody>
          <a:bodyPr/>
          <a:lstStyle>
            <a:lvl1pPr>
              <a:defRPr/>
            </a:lvl1pPr>
          </a:lstStyle>
          <a:p>
            <a:pPr>
              <a:defRPr/>
            </a:pPr>
            <a:fld id="{8BA4C22D-EB2B-4206-A668-86F130D28EF9}" type="slidenum">
              <a:rPr lang="en-GB" altLang="en-US"/>
              <a:pPr>
                <a:defRPr/>
              </a:pPr>
              <a:t>‹#›</a:t>
            </a:fld>
            <a:endParaRPr lang="en-GB" altLang="en-US"/>
          </a:p>
        </p:txBody>
      </p:sp>
    </p:spTree>
    <p:extLst>
      <p:ext uri="{BB962C8B-B14F-4D97-AF65-F5344CB8AC3E}">
        <p14:creationId xmlns:p14="http://schemas.microsoft.com/office/powerpoint/2010/main" val="1168144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96453D9-3B44-8840-7438-B5DB47067824}"/>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8F74FAC8-94D1-0459-F9E8-CAB1A33CF69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3BF0D26-E4C2-1227-AB2B-C2A82555D705}"/>
              </a:ext>
            </a:extLst>
          </p:cNvPr>
          <p:cNvSpPr>
            <a:spLocks noGrp="1"/>
          </p:cNvSpPr>
          <p:nvPr>
            <p:ph type="sldNum" sz="quarter" idx="12"/>
          </p:nvPr>
        </p:nvSpPr>
        <p:spPr/>
        <p:txBody>
          <a:bodyPr/>
          <a:lstStyle>
            <a:lvl1pPr>
              <a:defRPr/>
            </a:lvl1pPr>
          </a:lstStyle>
          <a:p>
            <a:pPr>
              <a:defRPr/>
            </a:pPr>
            <a:fld id="{03F65E4D-E924-4C91-B3AE-FAC9C5731DDC}" type="slidenum">
              <a:rPr lang="en-GB" altLang="en-US"/>
              <a:pPr>
                <a:defRPr/>
              </a:pPr>
              <a:t>‹#›</a:t>
            </a:fld>
            <a:endParaRPr lang="en-GB" altLang="en-US"/>
          </a:p>
        </p:txBody>
      </p:sp>
    </p:spTree>
    <p:extLst>
      <p:ext uri="{BB962C8B-B14F-4D97-AF65-F5344CB8AC3E}">
        <p14:creationId xmlns:p14="http://schemas.microsoft.com/office/powerpoint/2010/main" val="3632875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FDBCC7C-0F99-2F91-2ABA-2C4E3F6C1135}"/>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D4032155-7DC9-25BE-6249-D85B710593B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4F7F3F8-58F2-9AA7-77AE-DE4C8D5B1694}"/>
              </a:ext>
            </a:extLst>
          </p:cNvPr>
          <p:cNvSpPr>
            <a:spLocks noGrp="1"/>
          </p:cNvSpPr>
          <p:nvPr>
            <p:ph type="sldNum" sz="quarter" idx="12"/>
          </p:nvPr>
        </p:nvSpPr>
        <p:spPr/>
        <p:txBody>
          <a:bodyPr/>
          <a:lstStyle>
            <a:lvl1pPr>
              <a:defRPr/>
            </a:lvl1pPr>
          </a:lstStyle>
          <a:p>
            <a:pPr>
              <a:defRPr/>
            </a:pPr>
            <a:fld id="{3B3195D8-32DC-4510-9B71-89BDDAD1E625}" type="slidenum">
              <a:rPr lang="en-GB" altLang="en-US"/>
              <a:pPr>
                <a:defRPr/>
              </a:pPr>
              <a:t>‹#›</a:t>
            </a:fld>
            <a:endParaRPr lang="en-GB" altLang="en-US"/>
          </a:p>
        </p:txBody>
      </p:sp>
    </p:spTree>
    <p:extLst>
      <p:ext uri="{BB962C8B-B14F-4D97-AF65-F5344CB8AC3E}">
        <p14:creationId xmlns:p14="http://schemas.microsoft.com/office/powerpoint/2010/main" val="322230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7F69192-CA2A-4EFC-D27E-201692CA0C39}"/>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5F760725-5D1F-5F18-422B-E2A75E97A062}"/>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4D9932FA-F31E-5957-774C-266D713BCAE8}"/>
              </a:ext>
            </a:extLst>
          </p:cNvPr>
          <p:cNvSpPr>
            <a:spLocks noGrp="1"/>
          </p:cNvSpPr>
          <p:nvPr>
            <p:ph type="sldNum" sz="quarter" idx="12"/>
          </p:nvPr>
        </p:nvSpPr>
        <p:spPr/>
        <p:txBody>
          <a:bodyPr/>
          <a:lstStyle>
            <a:lvl1pPr>
              <a:defRPr/>
            </a:lvl1pPr>
          </a:lstStyle>
          <a:p>
            <a:pPr>
              <a:defRPr/>
            </a:pPr>
            <a:fld id="{A7DBA264-A3A9-433D-8C39-9D834BF0F832}" type="slidenum">
              <a:rPr lang="en-GB" altLang="en-US"/>
              <a:pPr>
                <a:defRPr/>
              </a:pPr>
              <a:t>‹#›</a:t>
            </a:fld>
            <a:endParaRPr lang="en-GB" altLang="en-US"/>
          </a:p>
        </p:txBody>
      </p:sp>
    </p:spTree>
    <p:extLst>
      <p:ext uri="{BB962C8B-B14F-4D97-AF65-F5344CB8AC3E}">
        <p14:creationId xmlns:p14="http://schemas.microsoft.com/office/powerpoint/2010/main" val="785649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FFB826D-3B9A-0DFE-F39C-A9C6C36B8159}"/>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06C3E8F0-52FD-BC1A-D149-B5DF384BBAC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7B204984-182D-A378-A8FB-0D72E96ECB4C}"/>
              </a:ext>
            </a:extLst>
          </p:cNvPr>
          <p:cNvSpPr>
            <a:spLocks noGrp="1"/>
          </p:cNvSpPr>
          <p:nvPr>
            <p:ph type="sldNum" sz="quarter" idx="12"/>
          </p:nvPr>
        </p:nvSpPr>
        <p:spPr/>
        <p:txBody>
          <a:bodyPr/>
          <a:lstStyle>
            <a:lvl1pPr>
              <a:defRPr/>
            </a:lvl1pPr>
          </a:lstStyle>
          <a:p>
            <a:pPr>
              <a:defRPr/>
            </a:pPr>
            <a:fld id="{62805F2C-D147-4D2E-BFA0-741AECB3D14C}" type="slidenum">
              <a:rPr lang="en-GB" altLang="en-US"/>
              <a:pPr>
                <a:defRPr/>
              </a:pPr>
              <a:t>‹#›</a:t>
            </a:fld>
            <a:endParaRPr lang="en-GB" altLang="en-US"/>
          </a:p>
        </p:txBody>
      </p:sp>
    </p:spTree>
    <p:extLst>
      <p:ext uri="{BB962C8B-B14F-4D97-AF65-F5344CB8AC3E}">
        <p14:creationId xmlns:p14="http://schemas.microsoft.com/office/powerpoint/2010/main" val="1785810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96A151F-3659-517A-8C89-6B04E8AEACB5}"/>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7834905C-506F-E4F8-C580-05C2651D1282}"/>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7A90DE3-E2FC-248A-CE40-7C43C5750196}"/>
              </a:ext>
            </a:extLst>
          </p:cNvPr>
          <p:cNvSpPr>
            <a:spLocks noGrp="1"/>
          </p:cNvSpPr>
          <p:nvPr>
            <p:ph type="sldNum" sz="quarter" idx="12"/>
          </p:nvPr>
        </p:nvSpPr>
        <p:spPr/>
        <p:txBody>
          <a:bodyPr/>
          <a:lstStyle>
            <a:lvl1pPr>
              <a:defRPr/>
            </a:lvl1pPr>
          </a:lstStyle>
          <a:p>
            <a:pPr>
              <a:defRPr/>
            </a:pPr>
            <a:fld id="{DEB05134-6418-4936-BA2B-6A5F2E23A1BE}" type="slidenum">
              <a:rPr lang="en-GB" altLang="en-US"/>
              <a:pPr>
                <a:defRPr/>
              </a:pPr>
              <a:t>‹#›</a:t>
            </a:fld>
            <a:endParaRPr lang="en-GB" altLang="en-US"/>
          </a:p>
        </p:txBody>
      </p:sp>
    </p:spTree>
    <p:extLst>
      <p:ext uri="{BB962C8B-B14F-4D97-AF65-F5344CB8AC3E}">
        <p14:creationId xmlns:p14="http://schemas.microsoft.com/office/powerpoint/2010/main" val="77812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72CD4D4E-8B0F-061D-FA6C-1B9C5E164434}"/>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56462BA1-CB25-3B94-688A-EAFD14D1D98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5BC9B92-B5EE-F64F-9063-4D67F7B41D91}"/>
              </a:ext>
            </a:extLst>
          </p:cNvPr>
          <p:cNvSpPr>
            <a:spLocks noGrp="1"/>
          </p:cNvSpPr>
          <p:nvPr>
            <p:ph type="sldNum" sz="quarter" idx="12"/>
          </p:nvPr>
        </p:nvSpPr>
        <p:spPr/>
        <p:txBody>
          <a:bodyPr/>
          <a:lstStyle>
            <a:lvl1pPr>
              <a:defRPr/>
            </a:lvl1pPr>
          </a:lstStyle>
          <a:p>
            <a:pPr>
              <a:defRPr/>
            </a:pPr>
            <a:fld id="{A0EA8744-100F-4B6E-8163-DBD27B9F5A1C}" type="slidenum">
              <a:rPr lang="en-GB" altLang="en-US"/>
              <a:pPr>
                <a:defRPr/>
              </a:pPr>
              <a:t>‹#›</a:t>
            </a:fld>
            <a:endParaRPr lang="en-GB" altLang="en-US"/>
          </a:p>
        </p:txBody>
      </p:sp>
    </p:spTree>
    <p:extLst>
      <p:ext uri="{BB962C8B-B14F-4D97-AF65-F5344CB8AC3E}">
        <p14:creationId xmlns:p14="http://schemas.microsoft.com/office/powerpoint/2010/main" val="403222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7392C4FB-DFA2-117B-614F-8149B919F6B5}"/>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1D658688-8998-9F4F-E5C8-DF3516E0C50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312EB7A-539A-DE7F-070C-F6BDD5478406}"/>
              </a:ext>
            </a:extLst>
          </p:cNvPr>
          <p:cNvSpPr>
            <a:spLocks noGrp="1"/>
          </p:cNvSpPr>
          <p:nvPr>
            <p:ph type="sldNum" sz="quarter" idx="12"/>
          </p:nvPr>
        </p:nvSpPr>
        <p:spPr/>
        <p:txBody>
          <a:bodyPr/>
          <a:lstStyle>
            <a:lvl1pPr>
              <a:defRPr/>
            </a:lvl1pPr>
          </a:lstStyle>
          <a:p>
            <a:pPr>
              <a:defRPr/>
            </a:pPr>
            <a:fld id="{DEC77461-308B-4290-8DE5-37C0D79D834E}" type="slidenum">
              <a:rPr lang="en-GB" altLang="en-US"/>
              <a:pPr>
                <a:defRPr/>
              </a:pPr>
              <a:t>‹#›</a:t>
            </a:fld>
            <a:endParaRPr lang="en-GB" altLang="en-US"/>
          </a:p>
        </p:txBody>
      </p:sp>
    </p:spTree>
    <p:extLst>
      <p:ext uri="{BB962C8B-B14F-4D97-AF65-F5344CB8AC3E}">
        <p14:creationId xmlns:p14="http://schemas.microsoft.com/office/powerpoint/2010/main" val="666365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B46FF0-F99C-DEA3-74C1-7FCFD9B29934}"/>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9DFC5EF7-05A5-2623-1679-918DB52B419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D96CB51-542B-DED4-AEAA-D1396909B305}"/>
              </a:ext>
            </a:extLst>
          </p:cNvPr>
          <p:cNvSpPr>
            <a:spLocks noGrp="1"/>
          </p:cNvSpPr>
          <p:nvPr>
            <p:ph type="sldNum" sz="quarter" idx="12"/>
          </p:nvPr>
        </p:nvSpPr>
        <p:spPr/>
        <p:txBody>
          <a:bodyPr/>
          <a:lstStyle>
            <a:lvl1pPr>
              <a:defRPr/>
            </a:lvl1pPr>
          </a:lstStyle>
          <a:p>
            <a:pPr>
              <a:defRPr/>
            </a:pPr>
            <a:fld id="{72C123F2-8CB6-4302-B723-6D5487E651A8}" type="slidenum">
              <a:rPr lang="en-GB" altLang="en-US"/>
              <a:pPr>
                <a:defRPr/>
              </a:pPr>
              <a:t>‹#›</a:t>
            </a:fld>
            <a:endParaRPr lang="en-GB" altLang="en-US"/>
          </a:p>
        </p:txBody>
      </p:sp>
    </p:spTree>
    <p:extLst>
      <p:ext uri="{BB962C8B-B14F-4D97-AF65-F5344CB8AC3E}">
        <p14:creationId xmlns:p14="http://schemas.microsoft.com/office/powerpoint/2010/main" val="2803135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D6B603-078C-5948-FFA4-26C37339D9F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767031E-90E1-6EA2-A959-1D5A2CA4476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2CBD729-1998-04BC-D5CD-0E2C27168BB1}"/>
              </a:ext>
            </a:extLst>
          </p:cNvPr>
          <p:cNvSpPr>
            <a:spLocks noGrp="1"/>
          </p:cNvSpPr>
          <p:nvPr>
            <p:ph type="sldNum" sz="quarter" idx="12"/>
          </p:nvPr>
        </p:nvSpPr>
        <p:spPr/>
        <p:txBody>
          <a:bodyPr/>
          <a:lstStyle>
            <a:lvl1pPr>
              <a:defRPr/>
            </a:lvl1pPr>
          </a:lstStyle>
          <a:p>
            <a:pPr>
              <a:defRPr/>
            </a:pPr>
            <a:fld id="{6B3D2875-3293-40C2-AFF7-E8C9B43BBAC7}" type="slidenum">
              <a:rPr lang="en-GB" altLang="en-US"/>
              <a:pPr>
                <a:defRPr/>
              </a:pPr>
              <a:t>‹#›</a:t>
            </a:fld>
            <a:endParaRPr lang="en-GB" altLang="en-US"/>
          </a:p>
        </p:txBody>
      </p:sp>
    </p:spTree>
    <p:extLst>
      <p:ext uri="{BB962C8B-B14F-4D97-AF65-F5344CB8AC3E}">
        <p14:creationId xmlns:p14="http://schemas.microsoft.com/office/powerpoint/2010/main" val="1894986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2841746-C5D2-6C10-9C56-26243CAF7D58}"/>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6E9DC12-E96C-5F47-120D-82B958D655E9}"/>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6A9B2B99-B060-AED4-84D6-14124046E04C}"/>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4B7A21A4-8D77-D648-DF25-7DA7B8BEF52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93A985B7-C7A1-C03E-1592-57658DB65A94}"/>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EBCBA8C4-4F20-4365-AF8C-DDB5BF6AB0F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511" r:id="rId1"/>
    <p:sldLayoutId id="2147484512" r:id="rId2"/>
    <p:sldLayoutId id="2147484513" r:id="rId3"/>
    <p:sldLayoutId id="2147484514" r:id="rId4"/>
    <p:sldLayoutId id="2147484515" r:id="rId5"/>
    <p:sldLayoutId id="2147484516" r:id="rId6"/>
    <p:sldLayoutId id="2147484517" r:id="rId7"/>
    <p:sldLayoutId id="2147484518" r:id="rId8"/>
    <p:sldLayoutId id="2147484519" r:id="rId9"/>
    <p:sldLayoutId id="2147484520" r:id="rId10"/>
    <p:sldLayoutId id="214748452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customXml" Target="../ink/ink2.xml"/><Relationship Id="rId5" Type="http://schemas.openxmlformats.org/officeDocument/2006/relationships/image" Target="../media/image3.png"/><Relationship Id="rId4" Type="http://schemas.openxmlformats.org/officeDocument/2006/relationships/customXml" Target="../ink/ink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kenelmyouthtrust.org.uk/altoncastle.html"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mailto:parentmail@st-annes.solihull.sch.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a:extLst>
              <a:ext uri="{FF2B5EF4-FFF2-40B4-BE49-F238E27FC236}">
                <a16:creationId xmlns:a16="http://schemas.microsoft.com/office/drawing/2014/main" id="{FA3039DE-4934-EDAE-79B7-D9C4AF9A71EB}"/>
              </a:ext>
            </a:extLst>
          </p:cNvPr>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099" name="Rectangle 5">
            <a:extLst>
              <a:ext uri="{FF2B5EF4-FFF2-40B4-BE49-F238E27FC236}">
                <a16:creationId xmlns:a16="http://schemas.microsoft.com/office/drawing/2014/main" id="{5FC25A8B-D5E9-492B-D6FA-FD478ABEB0FC}"/>
              </a:ext>
            </a:extLst>
          </p:cNvPr>
          <p:cNvSpPr>
            <a:spLocks noChangeArrowheads="1"/>
          </p:cNvSpPr>
          <p:nvPr/>
        </p:nvSpPr>
        <p:spPr bwMode="auto">
          <a:xfrm>
            <a:off x="107950" y="260350"/>
            <a:ext cx="95758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b="1">
                <a:latin typeface="Comic Sans MS" panose="030F0702030302020204" pitchFamily="66" charset="0"/>
                <a:cs typeface="Andalus" pitchFamily="18" charset="0"/>
              </a:rPr>
              <a:t>Year 6 2026-2027</a:t>
            </a:r>
          </a:p>
          <a:p>
            <a:pPr eaLnBrk="1" hangingPunct="1"/>
            <a:r>
              <a:rPr lang="en-GB" altLang="en-US" sz="2800" b="1">
                <a:latin typeface="Comic Sans MS" panose="030F0702030302020204" pitchFamily="66" charset="0"/>
                <a:cs typeface="Andalus" pitchFamily="18" charset="0"/>
              </a:rPr>
              <a:t>Parent Information Presentation </a:t>
            </a:r>
          </a:p>
          <a:p>
            <a:pPr eaLnBrk="1" hangingPunct="1"/>
            <a:endParaRPr lang="en-GB" altLang="en-US" sz="1400">
              <a:latin typeface="Comic Sans MS" panose="030F0702030302020204" pitchFamily="66" charset="0"/>
              <a:cs typeface="Andalus" pitchFamily="18" charset="0"/>
            </a:endParaRPr>
          </a:p>
        </p:txBody>
      </p:sp>
      <p:pic>
        <p:nvPicPr>
          <p:cNvPr id="4100" name="Picture 1">
            <a:extLst>
              <a:ext uri="{FF2B5EF4-FFF2-40B4-BE49-F238E27FC236}">
                <a16:creationId xmlns:a16="http://schemas.microsoft.com/office/drawing/2014/main" id="{96AE9C03-E757-A98D-F382-DDB3D1BD37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260350"/>
            <a:ext cx="2016125"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BEF54349-8682-3C31-8FA7-927122D55D8E}"/>
                  </a:ext>
                </a:extLst>
              </p14:cNvPr>
              <p14:cNvContentPartPr/>
              <p14:nvPr/>
            </p14:nvContentPartPr>
            <p14:xfrm>
              <a:off x="4338160" y="6393720"/>
              <a:ext cx="33120" cy="14400"/>
            </p14:xfrm>
          </p:contentPart>
        </mc:Choice>
        <mc:Fallback>
          <p:pic>
            <p:nvPicPr>
              <p:cNvPr id="2" name="Ink 1">
                <a:extLst>
                  <a:ext uri="{FF2B5EF4-FFF2-40B4-BE49-F238E27FC236}">
                    <a16:creationId xmlns:a16="http://schemas.microsoft.com/office/drawing/2014/main" id="{BEF54349-8682-3C31-8FA7-927122D55D8E}"/>
                  </a:ext>
                </a:extLst>
              </p:cNvPr>
              <p:cNvPicPr/>
              <p:nvPr/>
            </p:nvPicPr>
            <p:blipFill>
              <a:blip r:embed="rId5"/>
              <a:stretch>
                <a:fillRect/>
              </a:stretch>
            </p:blipFill>
            <p:spPr>
              <a:xfrm>
                <a:off x="4333840" y="6389400"/>
                <a:ext cx="41760" cy="2304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3" name="Ink 2">
                <a:extLst>
                  <a:ext uri="{FF2B5EF4-FFF2-40B4-BE49-F238E27FC236}">
                    <a16:creationId xmlns:a16="http://schemas.microsoft.com/office/drawing/2014/main" id="{B2AC34B4-ADEA-65BE-645D-C1E59B64C102}"/>
                  </a:ext>
                </a:extLst>
              </p14:cNvPr>
              <p14:cNvContentPartPr/>
              <p14:nvPr/>
            </p14:nvContentPartPr>
            <p14:xfrm>
              <a:off x="4230160" y="6508560"/>
              <a:ext cx="360" cy="360"/>
            </p14:xfrm>
          </p:contentPart>
        </mc:Choice>
        <mc:Fallback>
          <p:pic>
            <p:nvPicPr>
              <p:cNvPr id="3" name="Ink 2">
                <a:extLst>
                  <a:ext uri="{FF2B5EF4-FFF2-40B4-BE49-F238E27FC236}">
                    <a16:creationId xmlns:a16="http://schemas.microsoft.com/office/drawing/2014/main" id="{B2AC34B4-ADEA-65BE-645D-C1E59B64C102}"/>
                  </a:ext>
                </a:extLst>
              </p:cNvPr>
              <p:cNvPicPr/>
              <p:nvPr/>
            </p:nvPicPr>
            <p:blipFill>
              <a:blip r:embed="rId7"/>
              <a:stretch>
                <a:fillRect/>
              </a:stretch>
            </p:blipFill>
            <p:spPr>
              <a:xfrm>
                <a:off x="4225840" y="6504240"/>
                <a:ext cx="9000" cy="90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4" name="Ink 3">
                <a:extLst>
                  <a:ext uri="{FF2B5EF4-FFF2-40B4-BE49-F238E27FC236}">
                    <a16:creationId xmlns:a16="http://schemas.microsoft.com/office/drawing/2014/main" id="{3F26BF0F-79BC-23A2-FC0C-CA7385D8862F}"/>
                  </a:ext>
                </a:extLst>
              </p14:cNvPr>
              <p14:cNvContentPartPr/>
              <p14:nvPr/>
            </p14:nvContentPartPr>
            <p14:xfrm>
              <a:off x="3671800" y="6345840"/>
              <a:ext cx="550440" cy="126000"/>
            </p14:xfrm>
          </p:contentPart>
        </mc:Choice>
        <mc:Fallback>
          <p:pic>
            <p:nvPicPr>
              <p:cNvPr id="4" name="Ink 3">
                <a:extLst>
                  <a:ext uri="{FF2B5EF4-FFF2-40B4-BE49-F238E27FC236}">
                    <a16:creationId xmlns:a16="http://schemas.microsoft.com/office/drawing/2014/main" id="{3F26BF0F-79BC-23A2-FC0C-CA7385D8862F}"/>
                  </a:ext>
                </a:extLst>
              </p:cNvPr>
              <p:cNvPicPr/>
              <p:nvPr/>
            </p:nvPicPr>
            <p:blipFill>
              <a:blip r:embed="rId9"/>
              <a:stretch>
                <a:fillRect/>
              </a:stretch>
            </p:blipFill>
            <p:spPr>
              <a:xfrm>
                <a:off x="3665680" y="6339720"/>
                <a:ext cx="562680" cy="138240"/>
              </a:xfrm>
              <a:prstGeom prst="rect">
                <a:avLst/>
              </a:prstGeom>
            </p:spPr>
          </p:pic>
        </mc:Fallback>
      </mc:AlternateContent>
    </p:spTree>
  </p:cSld>
  <p:clrMapOvr>
    <a:masterClrMapping/>
  </p:clrMapOvr>
  <p:transition spd="slow" advTm="38636"/>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a:extLst>
              <a:ext uri="{FF2B5EF4-FFF2-40B4-BE49-F238E27FC236}">
                <a16:creationId xmlns:a16="http://schemas.microsoft.com/office/drawing/2014/main" id="{980C4477-7258-BA45-5D1D-0F08A8E6D10B}"/>
              </a:ext>
            </a:extLst>
          </p:cNvPr>
          <p:cNvSpPr txBox="1">
            <a:spLocks noChangeArrowheads="1"/>
          </p:cNvSpPr>
          <p:nvPr/>
        </p:nvSpPr>
        <p:spPr bwMode="auto">
          <a:xfrm>
            <a:off x="981075" y="481013"/>
            <a:ext cx="62690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4800" b="1" u="sng">
                <a:latin typeface="Comic Sans MS" panose="030F0702030302020204" pitchFamily="66" charset="0"/>
              </a:rPr>
              <a:t>Prayer to St.Anne</a:t>
            </a:r>
          </a:p>
        </p:txBody>
      </p:sp>
      <p:sp>
        <p:nvSpPr>
          <p:cNvPr id="5123" name="TextBox 4">
            <a:extLst>
              <a:ext uri="{FF2B5EF4-FFF2-40B4-BE49-F238E27FC236}">
                <a16:creationId xmlns:a16="http://schemas.microsoft.com/office/drawing/2014/main" id="{751375CD-6F82-9B72-52C6-75B9870EC327}"/>
              </a:ext>
            </a:extLst>
          </p:cNvPr>
          <p:cNvSpPr txBox="1">
            <a:spLocks noChangeArrowheads="1"/>
          </p:cNvSpPr>
          <p:nvPr/>
        </p:nvSpPr>
        <p:spPr bwMode="auto">
          <a:xfrm>
            <a:off x="107950" y="1963738"/>
            <a:ext cx="6867525"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400">
                <a:latin typeface="Comic Sans MS" panose="030F0702030302020204" pitchFamily="66" charset="0"/>
                <a:cs typeface="Times New Roman" panose="02020603050405020304" pitchFamily="18" charset="0"/>
              </a:rPr>
              <a:t>Saint Anne</a:t>
            </a:r>
            <a:endParaRPr lang="en-GB" altLang="en-US" sz="1600"/>
          </a:p>
          <a:p>
            <a:r>
              <a:rPr lang="en-GB" altLang="en-US" sz="2400">
                <a:latin typeface="Comic Sans MS" panose="030F0702030302020204" pitchFamily="66" charset="0"/>
                <a:cs typeface="Times New Roman" panose="02020603050405020304" pitchFamily="18" charset="0"/>
              </a:rPr>
              <a:t>Since Mary was your daughter </a:t>
            </a:r>
            <a:endParaRPr lang="en-GB" altLang="en-US" sz="1600"/>
          </a:p>
          <a:p>
            <a:r>
              <a:rPr lang="en-GB" altLang="en-US" sz="2400">
                <a:latin typeface="Comic Sans MS" panose="030F0702030302020204" pitchFamily="66" charset="0"/>
                <a:cs typeface="Times New Roman" panose="02020603050405020304" pitchFamily="18" charset="0"/>
              </a:rPr>
              <a:t>and Jesus your grandson, </a:t>
            </a:r>
            <a:endParaRPr lang="en-GB" altLang="en-US" sz="1600"/>
          </a:p>
          <a:p>
            <a:r>
              <a:rPr lang="en-GB" altLang="en-US" sz="2400">
                <a:latin typeface="Comic Sans MS" panose="030F0702030302020204" pitchFamily="66" charset="0"/>
                <a:cs typeface="Times New Roman" panose="02020603050405020304" pitchFamily="18" charset="0"/>
              </a:rPr>
              <a:t>look lovingly upon our families </a:t>
            </a:r>
            <a:endParaRPr lang="en-GB" altLang="en-US" sz="1600"/>
          </a:p>
          <a:p>
            <a:r>
              <a:rPr lang="en-GB" altLang="en-US" sz="2400">
                <a:latin typeface="Comic Sans MS" panose="030F0702030302020204" pitchFamily="66" charset="0"/>
                <a:cs typeface="Times New Roman" panose="02020603050405020304" pitchFamily="18" charset="0"/>
              </a:rPr>
              <a:t>in the same way that you looked upon the </a:t>
            </a:r>
            <a:endParaRPr lang="en-GB" altLang="en-US" sz="1600"/>
          </a:p>
          <a:p>
            <a:r>
              <a:rPr lang="en-GB" altLang="en-US" sz="2400">
                <a:latin typeface="Comic Sans MS" panose="030F0702030302020204" pitchFamily="66" charset="0"/>
                <a:cs typeface="Times New Roman" panose="02020603050405020304" pitchFamily="18" charset="0"/>
              </a:rPr>
              <a:t>Holy Family in Nazareth, </a:t>
            </a:r>
            <a:endParaRPr lang="en-GB" altLang="en-US" sz="1600"/>
          </a:p>
          <a:p>
            <a:r>
              <a:rPr lang="en-GB" altLang="en-US" sz="2400">
                <a:latin typeface="Comic Sans MS" panose="030F0702030302020204" pitchFamily="66" charset="0"/>
                <a:cs typeface="Times New Roman" panose="02020603050405020304" pitchFamily="18" charset="0"/>
              </a:rPr>
              <a:t>and intercede for us in heaven </a:t>
            </a:r>
            <a:endParaRPr lang="en-GB" altLang="en-US" sz="1600"/>
          </a:p>
          <a:p>
            <a:r>
              <a:rPr lang="en-GB" altLang="en-US" sz="2400">
                <a:latin typeface="Comic Sans MS" panose="030F0702030302020204" pitchFamily="66" charset="0"/>
                <a:cs typeface="Times New Roman" panose="02020603050405020304" pitchFamily="18" charset="0"/>
              </a:rPr>
              <a:t>where we all hope to meet one day </a:t>
            </a:r>
            <a:endParaRPr lang="en-GB" altLang="en-US" sz="1600"/>
          </a:p>
          <a:p>
            <a:r>
              <a:rPr lang="en-GB" altLang="en-US" sz="2400">
                <a:latin typeface="Comic Sans MS" panose="030F0702030302020204" pitchFamily="66" charset="0"/>
                <a:cs typeface="Times New Roman" panose="02020603050405020304" pitchFamily="18" charset="0"/>
              </a:rPr>
              <a:t>as members of the one, splendid family of God, our sins forgiven, our problems solved and our hearts filled with love</a:t>
            </a:r>
            <a:endParaRPr lang="en-GB" altLang="en-US" sz="1600"/>
          </a:p>
          <a:p>
            <a:r>
              <a:rPr lang="en-GB" altLang="en-US" sz="2400">
                <a:latin typeface="Comic Sans MS" panose="030F0702030302020204" pitchFamily="66" charset="0"/>
                <a:cs typeface="Times New Roman" panose="02020603050405020304" pitchFamily="18" charset="0"/>
              </a:rPr>
              <a:t>Amen</a:t>
            </a:r>
            <a:endParaRPr lang="en-GB" altLang="en-US" sz="1600"/>
          </a:p>
          <a:p>
            <a:pPr eaLnBrk="1" hangingPunct="1"/>
            <a:endParaRPr lang="en-GB" altLang="en-US" sz="2400"/>
          </a:p>
        </p:txBody>
      </p:sp>
      <p:pic>
        <p:nvPicPr>
          <p:cNvPr id="5124" name="Picture 5">
            <a:extLst>
              <a:ext uri="{FF2B5EF4-FFF2-40B4-BE49-F238E27FC236}">
                <a16:creationId xmlns:a16="http://schemas.microsoft.com/office/drawing/2014/main" id="{E665A2F3-B302-7D87-DA82-FB39443B42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43725" y="1330325"/>
            <a:ext cx="197008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35C37146-895A-17F9-9E13-B7CC1C3035FA}"/>
              </a:ext>
            </a:extLst>
          </p:cNvPr>
          <p:cNvSpPr>
            <a:spLocks noGrp="1"/>
          </p:cNvSpPr>
          <p:nvPr>
            <p:ph type="title"/>
          </p:nvPr>
        </p:nvSpPr>
        <p:spPr>
          <a:xfrm>
            <a:off x="395288" y="411163"/>
            <a:ext cx="7886700" cy="1325562"/>
          </a:xfrm>
        </p:spPr>
        <p:txBody>
          <a:bodyPr/>
          <a:lstStyle/>
          <a:p>
            <a:pPr eaLnBrk="1" hangingPunct="1"/>
            <a:r>
              <a:rPr lang="en-GB" altLang="en-US" sz="3600" b="1" u="sng">
                <a:solidFill>
                  <a:srgbClr val="000000"/>
                </a:solidFill>
                <a:latin typeface="Comic Sans MS" panose="030F0702030302020204" pitchFamily="66" charset="0"/>
              </a:rPr>
              <a:t>Catholic Life</a:t>
            </a:r>
            <a:endParaRPr lang="en-GB" altLang="en-US" b="1" u="sng"/>
          </a:p>
        </p:txBody>
      </p:sp>
      <p:sp>
        <p:nvSpPr>
          <p:cNvPr id="3" name="Content Placeholder 2">
            <a:extLst>
              <a:ext uri="{FF2B5EF4-FFF2-40B4-BE49-F238E27FC236}">
                <a16:creationId xmlns:a16="http://schemas.microsoft.com/office/drawing/2014/main" id="{4D8D7B12-8A0C-9599-A084-36A9BA31B12E}"/>
              </a:ext>
            </a:extLst>
          </p:cNvPr>
          <p:cNvSpPr>
            <a:spLocks noGrp="1"/>
          </p:cNvSpPr>
          <p:nvPr>
            <p:ph idx="1"/>
          </p:nvPr>
        </p:nvSpPr>
        <p:spPr>
          <a:xfrm>
            <a:off x="395288" y="1916113"/>
            <a:ext cx="8424862" cy="4351337"/>
          </a:xfrm>
        </p:spPr>
        <p:txBody>
          <a:bodyPr rtlCol="0">
            <a:normAutofit/>
          </a:bodyPr>
          <a:lstStyle/>
          <a:p>
            <a:pPr marL="0" indent="0" eaLnBrk="1" hangingPunct="1">
              <a:buFont typeface="Arial" panose="020B0604020202020204" pitchFamily="34" charset="0"/>
              <a:buNone/>
              <a:defRPr/>
            </a:pPr>
            <a:r>
              <a:rPr lang="en-GB" sz="2000">
                <a:solidFill>
                  <a:prstClr val="black"/>
                </a:solidFill>
                <a:latin typeface="Comic Sans MS" panose="030F0702030302020204" pitchFamily="66" charset="0"/>
              </a:rPr>
              <a:t>As a Catholic School we practise our faith every day.</a:t>
            </a:r>
          </a:p>
          <a:p>
            <a:pPr marL="0" indent="0" eaLnBrk="1" hangingPunct="1">
              <a:buFont typeface="Arial" panose="020B0604020202020204" pitchFamily="34" charset="0"/>
              <a:buNone/>
              <a:defRPr/>
            </a:pPr>
            <a:r>
              <a:rPr lang="en-GB" sz="2000">
                <a:solidFill>
                  <a:prstClr val="black"/>
                </a:solidFill>
                <a:latin typeface="Comic Sans MS" panose="030F0702030302020204" pitchFamily="66" charset="0"/>
              </a:rPr>
              <a:t>All children take part in a Celebration of the Word each day.</a:t>
            </a:r>
          </a:p>
          <a:p>
            <a:pPr marL="0" indent="0" eaLnBrk="1" hangingPunct="1">
              <a:buFont typeface="Arial" panose="020B0604020202020204" pitchFamily="34" charset="0"/>
              <a:buNone/>
              <a:defRPr/>
            </a:pPr>
            <a:r>
              <a:rPr lang="en-GB" sz="2000">
                <a:solidFill>
                  <a:prstClr val="black"/>
                </a:solidFill>
                <a:latin typeface="Comic Sans MS" panose="030F0702030302020204" pitchFamily="66" charset="0"/>
              </a:rPr>
              <a:t>Children also take part in whole school assemblies and go to Church.</a:t>
            </a:r>
          </a:p>
          <a:p>
            <a:pPr marL="0" indent="0" eaLnBrk="1" hangingPunct="1">
              <a:buFont typeface="Arial" panose="020B0604020202020204" pitchFamily="34" charset="0"/>
              <a:buNone/>
              <a:defRPr/>
            </a:pPr>
            <a:r>
              <a:rPr lang="en-GB" sz="2000">
                <a:solidFill>
                  <a:prstClr val="black"/>
                </a:solidFill>
                <a:latin typeface="Comic Sans MS" panose="030F0702030302020204" pitchFamily="66" charset="0"/>
              </a:rPr>
              <a:t>Children say daily prayers. All children will receive a prayer booklet at the beginning of the new academic year linked to traditional prayers the children will focus on in their year group. Please practise these prayers with your children at home.</a:t>
            </a:r>
          </a:p>
          <a:p>
            <a:pPr eaLnBrk="1" hangingPunct="1">
              <a:defRPr/>
            </a:pPr>
            <a:endParaRPr lang="en-GB"/>
          </a:p>
        </p:txBody>
      </p:sp>
      <p:pic>
        <p:nvPicPr>
          <p:cNvPr id="7172" name="Picture 3">
            <a:extLst>
              <a:ext uri="{FF2B5EF4-FFF2-40B4-BE49-F238E27FC236}">
                <a16:creationId xmlns:a16="http://schemas.microsoft.com/office/drawing/2014/main" id="{83D99135-9898-DD0F-E3D8-110723B0BE0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34288" y="234950"/>
            <a:ext cx="1296987"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1">
            <a:extLst>
              <a:ext uri="{FF2B5EF4-FFF2-40B4-BE49-F238E27FC236}">
                <a16:creationId xmlns:a16="http://schemas.microsoft.com/office/drawing/2014/main" id="{E9634E04-D3C8-7DED-26F5-E67CE99A89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4581525"/>
            <a:ext cx="23606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5A0C-349F-BF9D-DFF3-0B72E2B1BFF8}"/>
            </a:ext>
          </a:extLst>
        </p:cNvPr>
        <p:cNvGrpSpPr/>
        <p:nvPr/>
      </p:nvGrpSpPr>
      <p:grpSpPr>
        <a:xfrm>
          <a:off x="0" y="0"/>
          <a:ext cx="0" cy="0"/>
          <a:chOff x="0" y="0"/>
          <a:chExt cx="0" cy="0"/>
        </a:xfrm>
      </p:grpSpPr>
      <p:sp>
        <p:nvSpPr>
          <p:cNvPr id="7171" name="Rectangle 3">
            <a:extLst>
              <a:ext uri="{FF2B5EF4-FFF2-40B4-BE49-F238E27FC236}">
                <a16:creationId xmlns:a16="http://schemas.microsoft.com/office/drawing/2014/main" id="{5E6C40F0-C332-3283-8B02-BAF526B5E33B}"/>
              </a:ext>
            </a:extLst>
          </p:cNvPr>
          <p:cNvSpPr>
            <a:spLocks noGrp="1" noChangeArrowheads="1"/>
          </p:cNvSpPr>
          <p:nvPr>
            <p:ph idx="1"/>
          </p:nvPr>
        </p:nvSpPr>
        <p:spPr>
          <a:xfrm>
            <a:off x="0" y="405232"/>
            <a:ext cx="9144000" cy="5749123"/>
          </a:xfrm>
        </p:spPr>
        <p:txBody>
          <a:bodyPr rtlCol="0">
            <a:normAutofit/>
          </a:bodyPr>
          <a:lstStyle/>
          <a:p>
            <a:pPr marL="0" indent="0" eaLnBrk="1" fontAlgn="auto" hangingPunct="1">
              <a:spcAft>
                <a:spcPts val="0"/>
              </a:spcAft>
              <a:buFont typeface="Wingdings 3" charset="2"/>
              <a:buNone/>
              <a:defRPr/>
            </a:pPr>
            <a:r>
              <a:rPr lang="en-GB" sz="5000" b="1">
                <a:solidFill>
                  <a:schemeClr val="tx1">
                    <a:lumMod val="75000"/>
                    <a:lumOff val="25000"/>
                  </a:schemeClr>
                </a:solidFill>
                <a:latin typeface="Comic Sans MS" panose="030F0702030302020204" pitchFamily="66" charset="0"/>
                <a:cs typeface="Andalus" panose="02020603050405020304" pitchFamily="18" charset="-78"/>
              </a:rPr>
              <a:t>Confirmation </a:t>
            </a:r>
          </a:p>
          <a:p>
            <a:pPr marL="0" indent="0" eaLnBrk="1" fontAlgn="auto" hangingPunct="1">
              <a:spcAft>
                <a:spcPts val="0"/>
              </a:spcAft>
              <a:buFont typeface="Wingdings 3" charset="2"/>
              <a:buNone/>
              <a:defRPr/>
            </a:pPr>
            <a:endParaRPr lang="en-GB" sz="5000" b="1">
              <a:solidFill>
                <a:schemeClr val="tx1">
                  <a:lumMod val="75000"/>
                  <a:lumOff val="25000"/>
                </a:schemeClr>
              </a:solidFill>
              <a:latin typeface="Comic Sans MS" panose="030F0702030302020204" pitchFamily="66" charset="0"/>
              <a:cs typeface="Andalus" panose="02020603050405020304" pitchFamily="18" charset="-78"/>
            </a:endParaRPr>
          </a:p>
          <a:p>
            <a:pPr marL="0" indent="0" eaLnBrk="1" fontAlgn="auto" hangingPunct="1">
              <a:spcAft>
                <a:spcPts val="0"/>
              </a:spcAft>
              <a:buFont typeface="Wingdings 3" charset="2"/>
              <a:buNone/>
              <a:defRPr/>
            </a:pPr>
            <a:r>
              <a:rPr lang="en-GB" sz="2800">
                <a:solidFill>
                  <a:schemeClr val="tx1">
                    <a:lumMod val="75000"/>
                    <a:lumOff val="25000"/>
                  </a:schemeClr>
                </a:solidFill>
                <a:latin typeface="Comic Sans MS" panose="030F0702030302020204" pitchFamily="66" charset="0"/>
                <a:cs typeface="Andalus" panose="02020603050405020304" pitchFamily="18" charset="-78"/>
              </a:rPr>
              <a:t>The date of Confirmation is Friday 12</a:t>
            </a:r>
            <a:r>
              <a:rPr lang="en-GB" sz="2800" baseline="30000">
                <a:solidFill>
                  <a:schemeClr val="tx1">
                    <a:lumMod val="75000"/>
                    <a:lumOff val="25000"/>
                  </a:schemeClr>
                </a:solidFill>
                <a:latin typeface="Comic Sans MS" panose="030F0702030302020204" pitchFamily="66" charset="0"/>
                <a:cs typeface="Andalus" panose="02020603050405020304" pitchFamily="18" charset="-78"/>
              </a:rPr>
              <a:t>th</a:t>
            </a:r>
            <a:r>
              <a:rPr lang="en-GB" sz="2800">
                <a:solidFill>
                  <a:schemeClr val="tx1">
                    <a:lumMod val="75000"/>
                    <a:lumOff val="25000"/>
                  </a:schemeClr>
                </a:solidFill>
                <a:latin typeface="Comic Sans MS" panose="030F0702030302020204" pitchFamily="66" charset="0"/>
                <a:cs typeface="Andalus" panose="02020603050405020304" pitchFamily="18" charset="-78"/>
              </a:rPr>
              <a:t> March 2027.</a:t>
            </a:r>
          </a:p>
          <a:p>
            <a:pPr marL="0" indent="0" eaLnBrk="1" fontAlgn="auto" hangingPunct="1">
              <a:spcAft>
                <a:spcPts val="0"/>
              </a:spcAft>
              <a:buFont typeface="Wingdings 3" charset="2"/>
              <a:buNone/>
              <a:defRPr/>
            </a:pPr>
            <a:endParaRPr lang="en-GB" sz="2800">
              <a:solidFill>
                <a:schemeClr val="tx1">
                  <a:lumMod val="75000"/>
                  <a:lumOff val="25000"/>
                </a:schemeClr>
              </a:solidFill>
              <a:latin typeface="Comic Sans MS" panose="030F0702030302020204" pitchFamily="66" charset="0"/>
              <a:cs typeface="Andalus" panose="02020603050405020304" pitchFamily="18" charset="-78"/>
            </a:endParaRPr>
          </a:p>
          <a:p>
            <a:pPr marL="0" indent="0" eaLnBrk="1" fontAlgn="auto" hangingPunct="1">
              <a:spcAft>
                <a:spcPts val="0"/>
              </a:spcAft>
              <a:buFont typeface="Wingdings 3" charset="2"/>
              <a:buNone/>
              <a:defRPr/>
            </a:pPr>
            <a:r>
              <a:rPr lang="en-GB" sz="2800">
                <a:solidFill>
                  <a:schemeClr val="tx1">
                    <a:lumMod val="75000"/>
                    <a:lumOff val="25000"/>
                  </a:schemeClr>
                </a:solidFill>
                <a:latin typeface="Comic Sans MS" panose="030F0702030302020204" pitchFamily="66" charset="0"/>
                <a:cs typeface="Andalus" panose="02020603050405020304" pitchFamily="18" charset="-78"/>
              </a:rPr>
              <a:t>You should have received a letter detailing further information about the programme from Father Sean. </a:t>
            </a:r>
          </a:p>
          <a:p>
            <a:pPr marL="0" indent="0" eaLnBrk="1" fontAlgn="auto" hangingPunct="1">
              <a:spcAft>
                <a:spcPts val="0"/>
              </a:spcAft>
              <a:buFont typeface="Wingdings 3" charset="2"/>
              <a:buNone/>
              <a:defRPr/>
            </a:pPr>
            <a:endParaRPr lang="en-GB" sz="2800">
              <a:solidFill>
                <a:schemeClr val="tx1">
                  <a:lumMod val="75000"/>
                  <a:lumOff val="25000"/>
                </a:schemeClr>
              </a:solidFill>
              <a:latin typeface="Comic Sans MS" panose="030F0702030302020204" pitchFamily="66" charset="0"/>
              <a:cs typeface="Andalus" panose="02020603050405020304" pitchFamily="18" charset="-78"/>
            </a:endParaRPr>
          </a:p>
          <a:p>
            <a:pPr marL="0" indent="0" eaLnBrk="1" fontAlgn="auto" hangingPunct="1">
              <a:spcAft>
                <a:spcPts val="0"/>
              </a:spcAft>
              <a:buFont typeface="Wingdings 3" charset="2"/>
              <a:buNone/>
              <a:defRPr/>
            </a:pPr>
            <a:r>
              <a:rPr lang="en-GB" sz="2800">
                <a:solidFill>
                  <a:schemeClr val="tx1">
                    <a:lumMod val="75000"/>
                    <a:lumOff val="25000"/>
                  </a:schemeClr>
                </a:solidFill>
                <a:latin typeface="Comic Sans MS" panose="030F0702030302020204" pitchFamily="66" charset="0"/>
                <a:cs typeface="Andalus" panose="02020603050405020304" pitchFamily="18" charset="-78"/>
              </a:rPr>
              <a:t>If you have any queries, please contact the parish or see parish bulletin. </a:t>
            </a:r>
          </a:p>
          <a:p>
            <a:pPr marL="1143000" indent="-1143000" algn="just" eaLnBrk="1" fontAlgn="auto" hangingPunct="1">
              <a:spcAft>
                <a:spcPts val="0"/>
              </a:spcAft>
              <a:buFontTx/>
              <a:buChar char="-"/>
              <a:defRPr/>
            </a:pPr>
            <a:endParaRPr lang="en-GB" sz="50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50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50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6867" name="Picture 1">
            <a:extLst>
              <a:ext uri="{FF2B5EF4-FFF2-40B4-BE49-F238E27FC236}">
                <a16:creationId xmlns:a16="http://schemas.microsoft.com/office/drawing/2014/main" id="{74D034DA-D3D2-548F-6E5D-2FCE4EAF21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85788" y="143974"/>
            <a:ext cx="1366838"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7393201"/>
      </p:ext>
    </p:extLst>
  </p:cSld>
  <p:clrMapOvr>
    <a:masterClrMapping/>
  </p:clrMapOvr>
  <p:transition spd="slow" advTm="40736"/>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C4F3474E-966B-A2B6-9601-122CD83DF871}"/>
              </a:ext>
            </a:extLst>
          </p:cNvPr>
          <p:cNvSpPr txBox="1">
            <a:spLocks noChangeArrowheads="1"/>
          </p:cNvSpPr>
          <p:nvPr/>
        </p:nvSpPr>
        <p:spPr bwMode="auto">
          <a:xfrm>
            <a:off x="2033588" y="1062038"/>
            <a:ext cx="47005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2100" u="sng">
                <a:latin typeface="Comic Sans MS" panose="030F0702030302020204" pitchFamily="66" charset="0"/>
              </a:rPr>
              <a:t>Attendance</a:t>
            </a:r>
          </a:p>
        </p:txBody>
      </p:sp>
      <p:sp>
        <p:nvSpPr>
          <p:cNvPr id="11267" name="TextBox 3">
            <a:extLst>
              <a:ext uri="{FF2B5EF4-FFF2-40B4-BE49-F238E27FC236}">
                <a16:creationId xmlns:a16="http://schemas.microsoft.com/office/drawing/2014/main" id="{7BFA2A74-EFCF-0F05-240B-E9BEF33D06D8}"/>
              </a:ext>
            </a:extLst>
          </p:cNvPr>
          <p:cNvSpPr txBox="1">
            <a:spLocks noChangeArrowheads="1"/>
          </p:cNvSpPr>
          <p:nvPr/>
        </p:nvSpPr>
        <p:spPr bwMode="auto">
          <a:xfrm>
            <a:off x="325438" y="1416050"/>
            <a:ext cx="87153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200">
                <a:solidFill>
                  <a:srgbClr val="000000"/>
                </a:solidFill>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altLang="en-US">
              <a:latin typeface="Comic Sans MS" panose="030F0702030302020204" pitchFamily="66" charset="0"/>
              <a:ea typeface="Times New Roman" panose="02020603050405020304" pitchFamily="18" charset="0"/>
              <a:cs typeface="Calibri" panose="020F0502020204030204" pitchFamily="34" charset="0"/>
            </a:endParaRPr>
          </a:p>
          <a:p>
            <a:r>
              <a:rPr lang="en-GB" altLang="en-US" sz="1200">
                <a:solidFill>
                  <a:srgbClr val="000000"/>
                </a:solidFill>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altLang="en-US" sz="120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r>
              <a:rPr lang="en-GB" altLang="en-US" sz="1200">
                <a:solidFill>
                  <a:srgbClr val="000000"/>
                </a:solidFill>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altLang="en-US">
              <a:latin typeface="Comic Sans MS" panose="030F0702030302020204" pitchFamily="66" charset="0"/>
              <a:ea typeface="Times New Roman" panose="02020603050405020304" pitchFamily="18" charset="0"/>
              <a:cs typeface="Calibri" panose="020F0502020204030204" pitchFamily="34" charset="0"/>
            </a:endParaRPr>
          </a:p>
        </p:txBody>
      </p:sp>
      <p:graphicFrame>
        <p:nvGraphicFramePr>
          <p:cNvPr id="16" name="Table 15">
            <a:extLst>
              <a:ext uri="{FF2B5EF4-FFF2-40B4-BE49-F238E27FC236}">
                <a16:creationId xmlns:a16="http://schemas.microsoft.com/office/drawing/2014/main" id="{D51C3088-8129-E79B-D27B-DE89F39BDC10}"/>
              </a:ext>
            </a:extLst>
          </p:cNvPr>
          <p:cNvGraphicFramePr>
            <a:graphicFrameLocks noGrp="1"/>
          </p:cNvGraphicFramePr>
          <p:nvPr/>
        </p:nvGraphicFramePr>
        <p:xfrm>
          <a:off x="214745" y="2593604"/>
          <a:ext cx="3442747" cy="3291840"/>
        </p:xfrm>
        <a:graphic>
          <a:graphicData uri="http://schemas.openxmlformats.org/drawingml/2006/table">
            <a:tbl>
              <a:tblPr firstRow="1" firstCol="1" bandRow="1"/>
              <a:tblGrid>
                <a:gridCol w="809636">
                  <a:extLst>
                    <a:ext uri="{9D8B030D-6E8A-4147-A177-3AD203B41FA5}">
                      <a16:colId xmlns:a16="http://schemas.microsoft.com/office/drawing/2014/main" val="20000"/>
                    </a:ext>
                  </a:extLst>
                </a:gridCol>
                <a:gridCol w="2633111">
                  <a:extLst>
                    <a:ext uri="{9D8B030D-6E8A-4147-A177-3AD203B41FA5}">
                      <a16:colId xmlns:a16="http://schemas.microsoft.com/office/drawing/2014/main" val="20001"/>
                    </a:ext>
                  </a:extLst>
                </a:gridCol>
              </a:tblGrid>
              <a:tr h="342900">
                <a:tc>
                  <a:txBody>
                    <a:bodyPr/>
                    <a:lstStyle/>
                    <a:p>
                      <a:pPr algn="ctr"/>
                      <a:r>
                        <a:rPr lang="en-US"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p>
                      <a:pPr algn="ctr"/>
                      <a:r>
                        <a:rPr lang="en-US" sz="8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900">
                        <a:effectLst/>
                        <a:highlight>
                          <a:srgbClr val="92D050"/>
                        </a:highlight>
                        <a:latin typeface="Times New Roman" panose="02020603050405020304" pitchFamily="18" charset="0"/>
                        <a:ea typeface="Times New Roman" panose="02020603050405020304" pitchFamily="18" charset="0"/>
                      </a:endParaRPr>
                    </a:p>
                    <a:p>
                      <a:pPr algn="ctr"/>
                      <a:r>
                        <a:rPr lang="en-GB"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900">
                        <a:effectLst/>
                        <a:highlight>
                          <a:srgbClr val="92D050"/>
                        </a:highlight>
                        <a:latin typeface="Times New Roman" panose="02020603050405020304" pitchFamily="18" charset="0"/>
                        <a:ea typeface="Times New Roman" panose="02020603050405020304" pitchFamily="18" charset="0"/>
                      </a:endParaRPr>
                    </a:p>
                    <a:p>
                      <a:r>
                        <a:rPr lang="en-GB" sz="8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0"/>
                  </a:ext>
                </a:extLst>
              </a:tr>
              <a:tr h="342900">
                <a:tc>
                  <a:txBody>
                    <a:bodyPr/>
                    <a:lstStyle/>
                    <a:p>
                      <a:pPr algn="ctr"/>
                      <a:r>
                        <a:rPr lang="en-US"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p>
                      <a:pPr algn="ctr"/>
                      <a:r>
                        <a:rPr lang="en-US" sz="8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900">
                        <a:effectLst/>
                        <a:highlight>
                          <a:srgbClr val="92D050"/>
                        </a:highlight>
                        <a:latin typeface="Times New Roman" panose="02020603050405020304" pitchFamily="18" charset="0"/>
                        <a:ea typeface="Times New Roman" panose="02020603050405020304" pitchFamily="18" charset="0"/>
                      </a:endParaRPr>
                    </a:p>
                    <a:p>
                      <a:pPr algn="ctr"/>
                      <a:r>
                        <a:rPr lang="en-GB"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8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900">
                        <a:effectLst/>
                        <a:highlight>
                          <a:srgbClr val="92D050"/>
                        </a:highlight>
                        <a:latin typeface="Times New Roman" panose="02020603050405020304" pitchFamily="18" charset="0"/>
                        <a:ea typeface="Times New Roman" panose="02020603050405020304" pitchFamily="18" charset="0"/>
                      </a:endParaRPr>
                    </a:p>
                    <a:p>
                      <a:r>
                        <a:rPr lang="en-GB" sz="8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2D05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457200">
                <a:tc>
                  <a:txBody>
                    <a:bodyPr/>
                    <a:lstStyle/>
                    <a:p>
                      <a:pPr algn="ctr"/>
                      <a:r>
                        <a:rPr lang="en-GB" sz="8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AD3D9"/>
                        </a:highlight>
                        <a:latin typeface="Times New Roman" panose="02020603050405020304" pitchFamily="18" charset="0"/>
                        <a:ea typeface="Times New Roman" panose="02020603050405020304" pitchFamily="18" charset="0"/>
                      </a:endParaRPr>
                    </a:p>
                    <a:p>
                      <a:pPr algn="ctr"/>
                      <a:r>
                        <a:rPr lang="en-GB"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900">
                        <a:effectLst/>
                        <a:highlight>
                          <a:srgbClr val="9AD3D9"/>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900">
                        <a:effectLst/>
                        <a:highlight>
                          <a:srgbClr val="9AD3D9"/>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900">
                        <a:effectLst/>
                        <a:highlight>
                          <a:srgbClr val="9AD3D9"/>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900">
                        <a:effectLst/>
                        <a:highlight>
                          <a:srgbClr val="9AD3D9"/>
                        </a:highlight>
                        <a:latin typeface="Times New Roman" panose="02020603050405020304" pitchFamily="18" charset="0"/>
                        <a:ea typeface="Times New Roman" panose="02020603050405020304" pitchFamily="18" charset="0"/>
                      </a:endParaRPr>
                    </a:p>
                    <a:p>
                      <a:r>
                        <a:rPr lang="en-GB" sz="80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AD3D9"/>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10002"/>
                  </a:ext>
                </a:extLst>
              </a:tr>
              <a:tr h="457200">
                <a:tc>
                  <a:txBody>
                    <a:bodyPr/>
                    <a:lstStyle/>
                    <a:p>
                      <a:pPr algn="ctr"/>
                      <a:r>
                        <a:rPr lang="en-GB" sz="8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AD3D9"/>
                        </a:highlight>
                        <a:latin typeface="Times New Roman" panose="02020603050405020304" pitchFamily="18" charset="0"/>
                        <a:ea typeface="Times New Roman" panose="02020603050405020304" pitchFamily="18" charset="0"/>
                      </a:endParaRPr>
                    </a:p>
                    <a:p>
                      <a:pPr algn="ctr"/>
                      <a:r>
                        <a:rPr lang="en-GB"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900">
                        <a:effectLst/>
                        <a:highlight>
                          <a:srgbClr val="9AD3D9"/>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900">
                        <a:effectLst/>
                        <a:highlight>
                          <a:srgbClr val="9AD3D9"/>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900">
                        <a:effectLst/>
                        <a:highlight>
                          <a:srgbClr val="9AD3D9"/>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900">
                        <a:effectLst/>
                        <a:highlight>
                          <a:srgbClr val="9AD3D9"/>
                        </a:highlight>
                        <a:latin typeface="Times New Roman" panose="02020603050405020304" pitchFamily="18" charset="0"/>
                        <a:ea typeface="Times New Roman" panose="02020603050405020304" pitchFamily="18" charset="0"/>
                      </a:endParaRPr>
                    </a:p>
                    <a:p>
                      <a:r>
                        <a:rPr lang="en-GB" sz="80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9AD3D9"/>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10003"/>
                  </a:ext>
                </a:extLst>
              </a:tr>
              <a:tr h="457200">
                <a:tc>
                  <a:txBody>
                    <a:bodyPr/>
                    <a:lstStyle/>
                    <a:p>
                      <a:pPr algn="ctr"/>
                      <a:r>
                        <a:rPr lang="en-GB" sz="8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p>
                      <a:pPr algn="ctr"/>
                      <a:r>
                        <a:rPr lang="en-GB"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900">
                        <a:effectLst/>
                        <a:highlight>
                          <a:srgbClr val="FF0000"/>
                        </a:highlight>
                        <a:latin typeface="Times New Roman" panose="02020603050405020304" pitchFamily="18" charset="0"/>
                        <a:ea typeface="Times New Roman" panose="02020603050405020304" pitchFamily="18" charset="0"/>
                      </a:endParaRPr>
                    </a:p>
                    <a:p>
                      <a:r>
                        <a:rPr lang="en-GB" sz="8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4"/>
                  </a:ext>
                </a:extLst>
              </a:tr>
              <a:tr h="571500">
                <a:tc>
                  <a:txBody>
                    <a:bodyPr/>
                    <a:lstStyle/>
                    <a:p>
                      <a:pPr algn="ctr"/>
                      <a:r>
                        <a:rPr lang="en-GB" sz="8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p>
                      <a:pPr algn="ctr"/>
                      <a:r>
                        <a:rPr lang="en-GB"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5"/>
                  </a:ext>
                </a:extLst>
              </a:tr>
              <a:tr h="457200">
                <a:tc>
                  <a:txBody>
                    <a:bodyPr/>
                    <a:lstStyle/>
                    <a:p>
                      <a:pPr algn="ctr"/>
                      <a:r>
                        <a:rPr lang="en-GB" sz="8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p>
                      <a:pPr algn="ctr"/>
                      <a:r>
                        <a:rPr lang="en-GB"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8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900">
                        <a:effectLst/>
                        <a:highlight>
                          <a:srgbClr val="FF0000"/>
                        </a:highlight>
                        <a:latin typeface="Times New Roman" panose="02020603050405020304" pitchFamily="18" charset="0"/>
                        <a:ea typeface="Times New Roman" panose="02020603050405020304" pitchFamily="18" charset="0"/>
                      </a:endParaRPr>
                    </a:p>
                    <a:p>
                      <a:r>
                        <a:rPr lang="en-US" sz="8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900">
                        <a:effectLst/>
                        <a:highlight>
                          <a:srgbClr val="FF0000"/>
                        </a:highlight>
                        <a:latin typeface="Times New Roman" panose="02020603050405020304" pitchFamily="18" charset="0"/>
                        <a:ea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6"/>
                  </a:ext>
                </a:extLst>
              </a:tr>
            </a:tbl>
          </a:graphicData>
        </a:graphic>
      </p:graphicFrame>
      <p:sp>
        <p:nvSpPr>
          <p:cNvPr id="11269" name="TextBox 24">
            <a:extLst>
              <a:ext uri="{FF2B5EF4-FFF2-40B4-BE49-F238E27FC236}">
                <a16:creationId xmlns:a16="http://schemas.microsoft.com/office/drawing/2014/main" id="{08A8DFD6-4101-3771-6442-EC619B275BF7}"/>
              </a:ext>
            </a:extLst>
          </p:cNvPr>
          <p:cNvSpPr txBox="1">
            <a:spLocks noChangeArrowheads="1"/>
          </p:cNvSpPr>
          <p:nvPr/>
        </p:nvSpPr>
        <p:spPr bwMode="auto">
          <a:xfrm>
            <a:off x="3913188" y="2547938"/>
            <a:ext cx="457200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000" b="1" u="sng">
                <a:latin typeface="Comic Sans MS" panose="030F0702030302020204" pitchFamily="66" charset="0"/>
                <a:cs typeface="Arial" panose="020B0604020202020204" pitchFamily="34" charset="0"/>
              </a:rPr>
              <a:t>School Day and Punctuality</a:t>
            </a:r>
            <a:endParaRPr lang="en-GB" altLang="en-US" sz="1000" b="1">
              <a:latin typeface="Comic Sans MS" panose="030F0702030302020204" pitchFamily="66" charset="0"/>
            </a:endParaRPr>
          </a:p>
          <a:p>
            <a:pPr algn="just"/>
            <a:r>
              <a:rPr lang="en-GB" altLang="en-US" sz="1000">
                <a:latin typeface="Comic Sans MS" panose="030F0702030302020204" pitchFamily="66" charset="0"/>
                <a:ea typeface="Times New Roman" panose="02020603050405020304" pitchFamily="18" charset="0"/>
                <a:cs typeface="Calibri" panose="020F0502020204030204" pitchFamily="34" charset="0"/>
              </a:rPr>
              <a:t> </a:t>
            </a:r>
            <a:endParaRPr lang="en-GB" altLang="en-US" sz="1000">
              <a:latin typeface="Comic Sans MS" panose="030F0702030302020204" pitchFamily="66" charset="0"/>
              <a:cs typeface="Times New Roman" panose="02020603050405020304" pitchFamily="18" charset="0"/>
            </a:endParaRPr>
          </a:p>
          <a:p>
            <a:pPr algn="just"/>
            <a:r>
              <a:rPr lang="en-GB" altLang="en-US" sz="1000">
                <a:latin typeface="Comic Sans MS" panose="030F0702030302020204" pitchFamily="66" charset="0"/>
                <a:cs typeface="Times New Roman" panose="02020603050405020304" pitchFamily="18" charset="0"/>
              </a:rPr>
              <a:t>It is important that pupils are punctual so that they do not miss out on the beginning of each school day.  Children must attend on time to be given a present mark for the session.  </a:t>
            </a:r>
          </a:p>
          <a:p>
            <a:pPr algn="just"/>
            <a:r>
              <a:rPr lang="en-GB" altLang="en-US" sz="1000">
                <a:latin typeface="Comic Sans MS" panose="030F0702030302020204" pitchFamily="66" charset="0"/>
                <a:cs typeface="Times New Roman" panose="02020603050405020304" pitchFamily="18" charset="0"/>
              </a:rPr>
              <a:t> </a:t>
            </a:r>
          </a:p>
          <a:p>
            <a:r>
              <a:rPr lang="en-GB" altLang="en-US" sz="1000">
                <a:latin typeface="Comic Sans MS" panose="030F0702030302020204" pitchFamily="66" charset="0"/>
                <a:cs typeface="Times New Roman" panose="02020603050405020304" pitchFamily="18" charset="0"/>
              </a:rPr>
              <a:t>If a pupil arrives late to school every day, their learning begins to suffer.  Below is a graph showing how being late to school every-day over a school year adds up to lost learning time</a:t>
            </a:r>
            <a:endParaRPr lang="en-GB" altLang="en-US" sz="1000">
              <a:latin typeface="Comic Sans MS" panose="030F0702030302020204" pitchFamily="66" charset="0"/>
            </a:endParaRPr>
          </a:p>
        </p:txBody>
      </p:sp>
      <p:graphicFrame>
        <p:nvGraphicFramePr>
          <p:cNvPr id="11270" name="Object 25">
            <a:extLst>
              <a:ext uri="{FF2B5EF4-FFF2-40B4-BE49-F238E27FC236}">
                <a16:creationId xmlns:a16="http://schemas.microsoft.com/office/drawing/2014/main" id="{F539EE58-FAC7-7255-599B-777C1219FD5F}"/>
              </a:ext>
            </a:extLst>
          </p:cNvPr>
          <p:cNvGraphicFramePr>
            <a:graphicFrameLocks noChangeAspect="1"/>
          </p:cNvGraphicFramePr>
          <p:nvPr/>
        </p:nvGraphicFramePr>
        <p:xfrm>
          <a:off x="4037013" y="4292600"/>
          <a:ext cx="4600575" cy="1338263"/>
        </p:xfrm>
        <a:graphic>
          <a:graphicData uri="http://schemas.openxmlformats.org/presentationml/2006/ole">
            <mc:AlternateContent xmlns:mc="http://schemas.openxmlformats.org/markup-compatibility/2006">
              <mc:Choice xmlns:v="urn:schemas-microsoft-com:vml" Requires="v">
                <p:oleObj name="Document" r:id="rId2" imgW="5271188" imgH="1532084" progId="Word.Document.12">
                  <p:embed/>
                </p:oleObj>
              </mc:Choice>
              <mc:Fallback>
                <p:oleObj name="Document" r:id="rId2" imgW="5271188" imgH="1532084" progId="Word.Document.12">
                  <p:embed/>
                  <p:pic>
                    <p:nvPicPr>
                      <p:cNvPr id="11270" name="Object 25">
                        <a:extLst>
                          <a:ext uri="{FF2B5EF4-FFF2-40B4-BE49-F238E27FC236}">
                            <a16:creationId xmlns:a16="http://schemas.microsoft.com/office/drawing/2014/main" id="{F539EE58-FAC7-7255-599B-777C1219FD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7013" y="4292600"/>
                        <a:ext cx="460057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1271" name="Group 6">
            <a:extLst>
              <a:ext uri="{FF2B5EF4-FFF2-40B4-BE49-F238E27FC236}">
                <a16:creationId xmlns:a16="http://schemas.microsoft.com/office/drawing/2014/main" id="{6EA226B1-BC11-1CF9-BC65-0CA7B461B198}"/>
              </a:ext>
            </a:extLst>
          </p:cNvPr>
          <p:cNvGrpSpPr>
            <a:grpSpLocks/>
          </p:cNvGrpSpPr>
          <p:nvPr/>
        </p:nvGrpSpPr>
        <p:grpSpPr bwMode="auto">
          <a:xfrm>
            <a:off x="323850" y="192088"/>
            <a:ext cx="8640763" cy="1163637"/>
            <a:chOff x="323131" y="192088"/>
            <a:chExt cx="8641482" cy="1163637"/>
          </a:xfrm>
        </p:grpSpPr>
        <p:pic>
          <p:nvPicPr>
            <p:cNvPr id="11272" name="Picture 6">
              <a:extLst>
                <a:ext uri="{FF2B5EF4-FFF2-40B4-BE49-F238E27FC236}">
                  <a16:creationId xmlns:a16="http://schemas.microsoft.com/office/drawing/2014/main" id="{349B91EE-D2E4-6FEA-DF05-0C1AEBDB82D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192088"/>
              <a:ext cx="11525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TextBox 7">
              <a:extLst>
                <a:ext uri="{FF2B5EF4-FFF2-40B4-BE49-F238E27FC236}">
                  <a16:creationId xmlns:a16="http://schemas.microsoft.com/office/drawing/2014/main" id="{BB35EE79-1560-3DFD-C6E6-A8F7EB7AC914}"/>
                </a:ext>
              </a:extLst>
            </p:cNvPr>
            <p:cNvSpPr txBox="1">
              <a:spLocks noChangeArrowheads="1"/>
            </p:cNvSpPr>
            <p:nvPr/>
          </p:nvSpPr>
          <p:spPr bwMode="auto">
            <a:xfrm>
              <a:off x="323131" y="404664"/>
              <a:ext cx="6408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a:latin typeface="Comic Sans MS" panose="030F0702030302020204" pitchFamily="66" charset="0"/>
                </a:rPr>
                <a:t>Just a Reminder …</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9687DED8-2378-6ECD-6F43-196BBF57AA99}"/>
              </a:ext>
            </a:extLst>
          </p:cNvPr>
          <p:cNvSpPr>
            <a:spLocks noGrp="1" noChangeArrowheads="1"/>
          </p:cNvSpPr>
          <p:nvPr>
            <p:ph idx="1"/>
          </p:nvPr>
        </p:nvSpPr>
        <p:spPr>
          <a:xfrm>
            <a:off x="0" y="692150"/>
            <a:ext cx="9144000" cy="3579813"/>
          </a:xfrm>
        </p:spPr>
        <p:txBody>
          <a:bodyPr rtlCol="0">
            <a:noAutofit/>
          </a:bodyPr>
          <a:lstStyle/>
          <a:p>
            <a:pPr algn="ctr" eaLnBrk="1" fontAlgn="auto" hangingPunct="1">
              <a:spcAft>
                <a:spcPts val="0"/>
              </a:spcAft>
              <a:buFont typeface="Arial" panose="020B0604020202020204" pitchFamily="34" charset="0"/>
              <a:buNone/>
              <a:defRPr/>
            </a:pPr>
            <a:r>
              <a:rPr lang="en-GB" sz="4000" b="1">
                <a:solidFill>
                  <a:schemeClr val="tx1">
                    <a:lumMod val="75000"/>
                    <a:lumOff val="25000"/>
                  </a:schemeClr>
                </a:solidFill>
                <a:latin typeface="Comic Sans MS" panose="030F0702030302020204" pitchFamily="66" charset="0"/>
                <a:cs typeface="Andalus" panose="02020603050405020304" pitchFamily="18" charset="-78"/>
              </a:rPr>
              <a:t>Lots of changes lie ahead…</a:t>
            </a:r>
          </a:p>
          <a:p>
            <a:pPr eaLnBrk="1" fontAlgn="auto" hangingPunct="1">
              <a:spcAft>
                <a:spcPts val="0"/>
              </a:spcAft>
              <a:buFont typeface="Arial" panose="020B0604020202020204" pitchFamily="34" charset="0"/>
              <a:buNone/>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3200" i="1">
                <a:solidFill>
                  <a:schemeClr val="tx1">
                    <a:lumMod val="75000"/>
                    <a:lumOff val="25000"/>
                  </a:schemeClr>
                </a:solidFill>
                <a:latin typeface="Comic Sans MS" panose="030F0702030302020204" pitchFamily="66" charset="0"/>
                <a:cs typeface="Andalus" panose="02020603050405020304" pitchFamily="18" charset="-78"/>
              </a:rPr>
              <a:t>Growth  - </a:t>
            </a:r>
            <a:r>
              <a:rPr lang="en-GB" sz="3200">
                <a:solidFill>
                  <a:schemeClr val="tx1">
                    <a:lumMod val="75000"/>
                    <a:lumOff val="25000"/>
                  </a:schemeClr>
                </a:solidFill>
                <a:latin typeface="Comic Sans MS" panose="030F0702030302020204" pitchFamily="66" charset="0"/>
                <a:cs typeface="Andalus" panose="02020603050405020304" pitchFamily="18" charset="-78"/>
              </a:rPr>
              <a:t>both physical and academic</a:t>
            </a:r>
          </a:p>
          <a:p>
            <a:pPr marL="0" indent="0" algn="just" eaLnBrk="1" fontAlgn="auto" hangingPunct="1">
              <a:spcAft>
                <a:spcPts val="0"/>
              </a:spcAft>
              <a:buFont typeface="Wingdings 3" charset="2"/>
              <a:buNone/>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3200" i="1">
                <a:solidFill>
                  <a:schemeClr val="tx1">
                    <a:lumMod val="75000"/>
                    <a:lumOff val="25000"/>
                  </a:schemeClr>
                </a:solidFill>
                <a:latin typeface="Comic Sans MS" panose="030F0702030302020204" pitchFamily="66" charset="0"/>
                <a:cs typeface="Andalus" panose="02020603050405020304" pitchFamily="18" charset="-78"/>
              </a:rPr>
              <a:t>Socially – </a:t>
            </a:r>
            <a:r>
              <a:rPr lang="en-GB" sz="3200">
                <a:solidFill>
                  <a:schemeClr val="tx1">
                    <a:lumMod val="75000"/>
                    <a:lumOff val="25000"/>
                  </a:schemeClr>
                </a:solidFill>
                <a:latin typeface="Comic Sans MS" panose="030F0702030302020204" pitchFamily="66" charset="0"/>
                <a:cs typeface="Andalus" panose="02020603050405020304" pitchFamily="18" charset="-78"/>
              </a:rPr>
              <a:t>opportunities to develop</a:t>
            </a:r>
          </a:p>
          <a:p>
            <a:pPr marL="0" indent="0" algn="just" eaLnBrk="1" fontAlgn="auto" hangingPunct="1">
              <a:spcAft>
                <a:spcPts val="0"/>
              </a:spcAft>
              <a:buFont typeface="Wingdings 3" charset="2"/>
              <a:buNone/>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3200" i="1">
                <a:solidFill>
                  <a:schemeClr val="tx1">
                    <a:lumMod val="75000"/>
                    <a:lumOff val="25000"/>
                  </a:schemeClr>
                </a:solidFill>
                <a:latin typeface="Comic Sans MS" panose="030F0702030302020204" pitchFamily="66" charset="0"/>
                <a:cs typeface="Andalus" panose="02020603050405020304" pitchFamily="18" charset="-78"/>
              </a:rPr>
              <a:t>Spiritually –</a:t>
            </a:r>
            <a:r>
              <a:rPr lang="en-GB" sz="3200">
                <a:solidFill>
                  <a:schemeClr val="tx1">
                    <a:lumMod val="75000"/>
                    <a:lumOff val="25000"/>
                  </a:schemeClr>
                </a:solidFill>
                <a:latin typeface="Comic Sans MS" panose="030F0702030302020204" pitchFamily="66" charset="0"/>
                <a:cs typeface="Andalus" panose="02020603050405020304" pitchFamily="18" charset="-78"/>
              </a:rPr>
              <a:t> becoming closer to God </a:t>
            </a:r>
          </a:p>
          <a:p>
            <a:pPr marL="1143000" indent="-1143000" algn="just" eaLnBrk="1" fontAlgn="auto" hangingPunct="1">
              <a:spcAft>
                <a:spcPts val="0"/>
              </a:spcAft>
              <a:buFont typeface="Wingdings 3" charset="2"/>
              <a:buChar char=""/>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3200">
              <a:solidFill>
                <a:schemeClr val="tx1">
                  <a:lumMod val="75000"/>
                  <a:lumOff val="25000"/>
                </a:schemeClr>
              </a:solidFill>
              <a:latin typeface="Comic Sans MS" panose="030F0702030302020204" pitchFamily="66" charset="0"/>
              <a:cs typeface="Andalus" panose="02020603050405020304" pitchFamily="18" charset="-78"/>
            </a:endParaRPr>
          </a:p>
        </p:txBody>
      </p:sp>
      <p:pic>
        <p:nvPicPr>
          <p:cNvPr id="15363" name="Picture 1">
            <a:extLst>
              <a:ext uri="{FF2B5EF4-FFF2-40B4-BE49-F238E27FC236}">
                <a16:creationId xmlns:a16="http://schemas.microsoft.com/office/drawing/2014/main" id="{603A222D-F8FE-B5D2-C633-FFF9BB1D60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07338" y="79375"/>
            <a:ext cx="1230312"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8527"/>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6E925F38-1B10-AF0F-4F5C-96E820E33136}"/>
              </a:ext>
            </a:extLst>
          </p:cNvPr>
          <p:cNvSpPr>
            <a:spLocks noGrp="1"/>
          </p:cNvSpPr>
          <p:nvPr>
            <p:ph type="title"/>
          </p:nvPr>
        </p:nvSpPr>
        <p:spPr>
          <a:xfrm>
            <a:off x="250825" y="188913"/>
            <a:ext cx="7524750" cy="1320800"/>
          </a:xfrm>
        </p:spPr>
        <p:txBody>
          <a:bodyPr rtlCol="0">
            <a:normAutofit fontScale="90000"/>
          </a:bodyPr>
          <a:lstStyle/>
          <a:p>
            <a:pPr eaLnBrk="1" fontAlgn="auto" hangingPunct="1">
              <a:spcAft>
                <a:spcPts val="0"/>
              </a:spcAft>
              <a:defRPr/>
            </a:pPr>
            <a:r>
              <a:rPr lang="en-GB" altLang="en-US" sz="5400" b="1">
                <a:solidFill>
                  <a:schemeClr val="tx1">
                    <a:lumMod val="75000"/>
                    <a:lumOff val="25000"/>
                  </a:schemeClr>
                </a:solidFill>
                <a:latin typeface="Comic Sans MS" panose="030F0702030302020204" pitchFamily="66" charset="0"/>
                <a:cs typeface="Andalus" pitchFamily="18" charset="0"/>
              </a:rPr>
              <a:t>Being a Year 6 Leader</a:t>
            </a:r>
            <a:br>
              <a:rPr lang="en-GB" altLang="en-US" sz="5400" b="1">
                <a:latin typeface="Comic Sans MS" panose="030F0702030302020204" pitchFamily="66" charset="0"/>
                <a:cs typeface="Andalus" pitchFamily="18" charset="0"/>
              </a:rPr>
            </a:br>
            <a:endParaRPr lang="en-GB" altLang="en-US" sz="5400" b="1">
              <a:latin typeface="Comic Sans MS" panose="030F0702030302020204" pitchFamily="66" charset="0"/>
              <a:cs typeface="Andalus" pitchFamily="18" charset="0"/>
            </a:endParaRPr>
          </a:p>
        </p:txBody>
      </p:sp>
      <p:sp>
        <p:nvSpPr>
          <p:cNvPr id="16387" name="Content Placeholder 2">
            <a:extLst>
              <a:ext uri="{FF2B5EF4-FFF2-40B4-BE49-F238E27FC236}">
                <a16:creationId xmlns:a16="http://schemas.microsoft.com/office/drawing/2014/main" id="{BDBD5B96-0C5B-6BDB-BA32-943A65EE5828}"/>
              </a:ext>
            </a:extLst>
          </p:cNvPr>
          <p:cNvSpPr>
            <a:spLocks noGrp="1"/>
          </p:cNvSpPr>
          <p:nvPr>
            <p:ph idx="1"/>
          </p:nvPr>
        </p:nvSpPr>
        <p:spPr>
          <a:xfrm>
            <a:off x="250825" y="1125538"/>
            <a:ext cx="8713788" cy="3879850"/>
          </a:xfrm>
        </p:spPr>
        <p:txBody>
          <a:bodyPr rtlCol="0">
            <a:normAutofit fontScale="25000" lnSpcReduction="20000"/>
          </a:bodyPr>
          <a:lstStyle/>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Your child is now a Leader of the school and officially a Year 6 Leader!</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This is a hugely important part of life as a Year 6 pupil </a:t>
            </a:r>
          </a:p>
          <a:p>
            <a:pPr eaLnBrk="1" fontAlgn="auto" hangingPunct="1">
              <a:lnSpc>
                <a:spcPct val="120000"/>
              </a:lnSpc>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We are all here to help the children learn about leadership and act out our Mission Statement as responsible Year 6 Leaders</a:t>
            </a:r>
          </a:p>
          <a:p>
            <a:pPr eaLnBrk="1" fontAlgn="auto" hangingPunct="1">
              <a:lnSpc>
                <a:spcPct val="120000"/>
              </a:lnSpc>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We expect the children to act and behave in a way that sets a positive example to others in the school, particularly our younger children </a:t>
            </a:r>
          </a:p>
          <a:p>
            <a:pPr eaLnBrk="1" fontAlgn="auto" hangingPunct="1">
              <a:spcAft>
                <a:spcPts val="0"/>
              </a:spcAft>
              <a:buFont typeface="Wingdings" panose="05000000000000000000" pitchFamily="2" charset="2"/>
              <a:buChar char="§"/>
              <a:defRPr/>
            </a:pPr>
            <a:endParaRPr lang="en-GB" altLang="en-US" sz="8000">
              <a:solidFill>
                <a:schemeClr val="tx1">
                  <a:lumMod val="75000"/>
                  <a:lumOff val="25000"/>
                </a:schemeClr>
              </a:solidFill>
              <a:latin typeface="Comic Sans MS" panose="030F0702030302020204" pitchFamily="66" charset="0"/>
              <a:cs typeface="Andalus" pitchFamily="18" charset="0"/>
            </a:endParaRP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Behaviour</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Uniform standards including haircuts, jewellery </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Organisation</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Commitment</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Independence </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Initiative </a:t>
            </a:r>
          </a:p>
          <a:p>
            <a:pPr eaLnBrk="1" fontAlgn="auto" hangingPunct="1">
              <a:spcAft>
                <a:spcPts val="0"/>
              </a:spcAft>
              <a:buFont typeface="Wingdings" panose="05000000000000000000" pitchFamily="2" charset="2"/>
              <a:buChar char="§"/>
              <a:defRPr/>
            </a:pPr>
            <a:r>
              <a:rPr lang="en-GB" altLang="en-US" sz="8000">
                <a:solidFill>
                  <a:schemeClr val="tx1">
                    <a:lumMod val="75000"/>
                    <a:lumOff val="25000"/>
                  </a:schemeClr>
                </a:solidFill>
                <a:latin typeface="Comic Sans MS" panose="030F0702030302020204" pitchFamily="66" charset="0"/>
                <a:cs typeface="Andalus" pitchFamily="18" charset="0"/>
              </a:rPr>
              <a:t>Resilience.</a:t>
            </a:r>
          </a:p>
          <a:p>
            <a:pPr eaLnBrk="1" fontAlgn="auto" hangingPunct="1">
              <a:spcAft>
                <a:spcPts val="0"/>
              </a:spcAft>
              <a:buFont typeface="Wingdings 3" charset="2"/>
              <a:buChar char=""/>
              <a:defRPr/>
            </a:pPr>
            <a:endParaRPr lang="en-US" altLang="en-US">
              <a:solidFill>
                <a:schemeClr val="tx1">
                  <a:lumMod val="75000"/>
                  <a:lumOff val="25000"/>
                </a:schemeClr>
              </a:solidFill>
            </a:endParaRPr>
          </a:p>
        </p:txBody>
      </p:sp>
      <p:pic>
        <p:nvPicPr>
          <p:cNvPr id="18436" name="Picture 1">
            <a:extLst>
              <a:ext uri="{FF2B5EF4-FFF2-40B4-BE49-F238E27FC236}">
                <a16:creationId xmlns:a16="http://schemas.microsoft.com/office/drawing/2014/main" id="{3FB655FB-7E48-EB2E-4E6D-6E9105CBCE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1863" y="4724400"/>
            <a:ext cx="27114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6218"/>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ED66AD9C-1D92-EFFE-11EA-F96D7B192A53}"/>
              </a:ext>
            </a:extLst>
          </p:cNvPr>
          <p:cNvSpPr>
            <a:spLocks noGrp="1" noChangeArrowheads="1"/>
          </p:cNvSpPr>
          <p:nvPr>
            <p:ph idx="1"/>
          </p:nvPr>
        </p:nvSpPr>
        <p:spPr>
          <a:xfrm>
            <a:off x="0" y="333375"/>
            <a:ext cx="8532813" cy="4751388"/>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GB" sz="14400" b="1">
                <a:solidFill>
                  <a:schemeClr val="tx1">
                    <a:lumMod val="75000"/>
                    <a:lumOff val="25000"/>
                  </a:schemeClr>
                </a:solidFill>
                <a:latin typeface="Comic Sans MS" panose="030F0702030302020204" pitchFamily="66" charset="0"/>
                <a:cs typeface="Andalus" panose="02020603050405020304" pitchFamily="18" charset="-78"/>
              </a:rPr>
              <a:t>If you follow the Year 6 leadership example…</a:t>
            </a:r>
            <a:endParaRPr lang="en-GB" sz="8000" b="1">
              <a:solidFill>
                <a:schemeClr val="tx1">
                  <a:lumMod val="75000"/>
                  <a:lumOff val="25000"/>
                </a:schemeClr>
              </a:solidFill>
              <a:latin typeface="Comic Sans MS" panose="030F0702030302020204" pitchFamily="66" charset="0"/>
              <a:cs typeface="Andalus" panose="02020603050405020304" pitchFamily="18" charset="-78"/>
            </a:endParaRPr>
          </a:p>
          <a:p>
            <a:pPr marL="1143000" indent="-1143000" algn="just" eaLnBrk="1" fontAlgn="auto" hangingPunct="1">
              <a:spcAft>
                <a:spcPts val="0"/>
              </a:spcAft>
              <a:buFontTx/>
              <a:buChar char="-"/>
              <a:defRPr/>
            </a:pPr>
            <a:endParaRPr lang="en-GB" sz="11200" b="1">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Leaders badges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Saints Team points and raffle tickets</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Lots of positive praise and encouragement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Head Teacher and Effort Certificates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Values and Virtues Certificates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Treats and rewards linked to whole class successes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Satisfaction and pride in the work the children have produced. </a:t>
            </a:r>
          </a:p>
          <a:p>
            <a:pPr algn="just" eaLnBrk="1" fontAlgn="auto" hangingPunct="1">
              <a:spcAft>
                <a:spcPts val="0"/>
              </a:spcAft>
              <a:buFont typeface="Wingdings" panose="05000000000000000000" pitchFamily="2" charset="2"/>
              <a:buChar char="§"/>
              <a:defRPr/>
            </a:pPr>
            <a:r>
              <a:rPr lang="en-GB" sz="8000">
                <a:solidFill>
                  <a:schemeClr val="tx1">
                    <a:lumMod val="75000"/>
                    <a:lumOff val="25000"/>
                  </a:schemeClr>
                </a:solidFill>
                <a:latin typeface="Comic Sans MS" panose="030F0702030302020204" pitchFamily="66" charset="0"/>
                <a:cs typeface="Andalus" panose="02020603050405020304" pitchFamily="18" charset="-78"/>
              </a:rPr>
              <a:t>Fulfilment of high expectations: not only from staff, but for themselves!</a:t>
            </a:r>
          </a:p>
          <a:p>
            <a:pPr marL="1143000" indent="-1143000" algn="just" eaLnBrk="1" fontAlgn="auto" hangingPunct="1">
              <a:spcAft>
                <a:spcPts val="0"/>
              </a:spcAft>
              <a:buFontTx/>
              <a:buChar char="-"/>
              <a:defRPr/>
            </a:pPr>
            <a:endParaRPr lang="en-GB" sz="9600">
              <a:solidFill>
                <a:schemeClr val="tx1">
                  <a:lumMod val="75000"/>
                  <a:lumOff val="25000"/>
                </a:schemeClr>
              </a:solidFill>
              <a:latin typeface="Comic Sans MS" panose="030F0702030302020204" pitchFamily="66" charset="0"/>
              <a:cs typeface="Andalus" panose="02020603050405020304" pitchFamily="18" charset="-78"/>
            </a:endParaRPr>
          </a:p>
          <a:p>
            <a:pPr marL="0" indent="0" algn="ctr" eaLnBrk="1" fontAlgn="auto" hangingPunct="1">
              <a:spcAft>
                <a:spcPts val="0"/>
              </a:spcAft>
              <a:buNone/>
              <a:defRPr/>
            </a:pPr>
            <a:r>
              <a:rPr lang="en-GB" sz="9600">
                <a:solidFill>
                  <a:srgbClr val="0070C0"/>
                </a:solidFill>
                <a:latin typeface="Comic Sans MS" panose="030F0702030302020204" pitchFamily="66" charset="0"/>
                <a:cs typeface="Andalus" panose="02020603050405020304" pitchFamily="18" charset="-78"/>
              </a:rPr>
              <a:t>We will be celebrating our new Leaders at Mass on the Tuesday 22</a:t>
            </a:r>
            <a:r>
              <a:rPr lang="en-GB" sz="9600" baseline="30000">
                <a:solidFill>
                  <a:srgbClr val="0070C0"/>
                </a:solidFill>
                <a:latin typeface="Comic Sans MS" panose="030F0702030302020204" pitchFamily="66" charset="0"/>
                <a:cs typeface="Andalus" panose="02020603050405020304" pitchFamily="18" charset="-78"/>
              </a:rPr>
              <a:t>nd</a:t>
            </a:r>
            <a:r>
              <a:rPr lang="en-GB" sz="9600">
                <a:solidFill>
                  <a:srgbClr val="0070C0"/>
                </a:solidFill>
                <a:latin typeface="Comic Sans MS" panose="030F0702030302020204" pitchFamily="66" charset="0"/>
                <a:cs typeface="Andalus" panose="02020603050405020304" pitchFamily="18" charset="-78"/>
              </a:rPr>
              <a:t> September. You are all welcome to celebrate Mass with us at 9.15.</a:t>
            </a:r>
          </a:p>
          <a:p>
            <a:pPr marL="0" indent="0" algn="ctr" eaLnBrk="1" fontAlgn="auto" hangingPunct="1">
              <a:spcAft>
                <a:spcPts val="0"/>
              </a:spcAft>
              <a:buNone/>
              <a:defRPr/>
            </a:pPr>
            <a:endParaRPr lang="en-GB" sz="9600">
              <a:solidFill>
                <a:srgbClr val="0070C0"/>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12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r>
              <a:rPr lang="en-GB" sz="112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19459" name="Picture 3">
            <a:extLst>
              <a:ext uri="{FF2B5EF4-FFF2-40B4-BE49-F238E27FC236}">
                <a16:creationId xmlns:a16="http://schemas.microsoft.com/office/drawing/2014/main" id="{0A849916-A02F-4CA7-6827-9720491811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3138" y="981075"/>
            <a:ext cx="1662112"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3173"/>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66CC7FBC-5982-5F4F-0FBA-DD12FE634332}"/>
              </a:ext>
            </a:extLst>
          </p:cNvPr>
          <p:cNvSpPr>
            <a:spLocks noGrp="1" noChangeArrowheads="1"/>
          </p:cNvSpPr>
          <p:nvPr>
            <p:ph idx="1"/>
          </p:nvPr>
        </p:nvSpPr>
        <p:spPr>
          <a:xfrm>
            <a:off x="0" y="404813"/>
            <a:ext cx="9144000" cy="3579812"/>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GB" sz="14400" b="1">
                <a:solidFill>
                  <a:schemeClr val="tx1">
                    <a:lumMod val="75000"/>
                    <a:lumOff val="25000"/>
                  </a:schemeClr>
                </a:solidFill>
                <a:latin typeface="Comic Sans MS" panose="030F0702030302020204" pitchFamily="66" charset="0"/>
                <a:cs typeface="Andalus" panose="02020603050405020304" pitchFamily="18" charset="-78"/>
              </a:rPr>
              <a:t>How can we work together?</a:t>
            </a:r>
          </a:p>
          <a:p>
            <a:pPr eaLnBrk="1" fontAlgn="auto" hangingPunct="1">
              <a:spcAft>
                <a:spcPts val="0"/>
              </a:spcAft>
              <a:buFont typeface="Arial" panose="020B0604020202020204" pitchFamily="34" charset="0"/>
              <a:buNone/>
              <a:defRPr/>
            </a:pPr>
            <a:endParaRPr lang="en-GB" sz="11200" b="1">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Working in partnership together to ensure best outcomes for your child										</a:t>
            </a:r>
          </a:p>
          <a:p>
            <a:pPr algn="just" eaLnBrk="1" fontAlgn="auto" hangingPunct="1">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Support with homework, spellings, times-tables</a:t>
            </a:r>
          </a:p>
          <a:p>
            <a:pPr marL="0" indent="0" algn="just" eaLnBrk="1" fontAlgn="auto" hangingPunct="1">
              <a:spcAft>
                <a:spcPts val="0"/>
              </a:spcAft>
              <a:buFont typeface="Wingdings 3" charset="2"/>
              <a:buNone/>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Reading (checking reading records daily, signing them and reading with your child) </a:t>
            </a:r>
          </a:p>
          <a:p>
            <a:pPr marL="0" indent="0" algn="just" eaLnBrk="1" fontAlgn="auto" hangingPunct="1">
              <a:spcAft>
                <a:spcPts val="0"/>
              </a:spcAft>
              <a:buFont typeface="Wingdings 3" charset="2"/>
              <a:buNone/>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Online safety (parental responsibility</a:t>
            </a:r>
            <a:r>
              <a:rPr lang="en-GB" sz="11200">
                <a:solidFill>
                  <a:schemeClr val="tx1">
                    <a:lumMod val="75000"/>
                    <a:lumOff val="25000"/>
                  </a:schemeClr>
                </a:solidFill>
                <a:latin typeface="Constantia" panose="02030602050306030303" pitchFamily="18" charset="0"/>
                <a:cs typeface="Andalus" panose="02020603050405020304" pitchFamily="18" charset="-78"/>
              </a:rPr>
              <a:t>)</a:t>
            </a:r>
          </a:p>
          <a:p>
            <a:pPr algn="just" eaLnBrk="1" fontAlgn="auto" hangingPunct="1">
              <a:spcAft>
                <a:spcPts val="0"/>
              </a:spcAft>
              <a:defRPr/>
            </a:pPr>
            <a:endParaRPr lang="en-GB" sz="11200">
              <a:solidFill>
                <a:schemeClr val="tx1">
                  <a:lumMod val="75000"/>
                  <a:lumOff val="25000"/>
                </a:schemeClr>
              </a:solidFill>
              <a:latin typeface="Constantia" panose="02030602050306030303" pitchFamily="18" charset="0"/>
              <a:cs typeface="Andalus" panose="02020603050405020304" pitchFamily="18" charset="-78"/>
            </a:endParaRPr>
          </a:p>
          <a:p>
            <a:pPr algn="just" eaLnBrk="1" fontAlgn="auto" hangingPunct="1">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Helping your child prepare for school and encouraging a level of independence </a:t>
            </a:r>
          </a:p>
          <a:p>
            <a:pPr algn="just" eaLnBrk="1" fontAlgn="auto" hangingPunct="1">
              <a:spcAft>
                <a:spcPts val="0"/>
              </a:spcAft>
              <a:buFont typeface="Wingdings" panose="05000000000000000000" pitchFamily="2" charset="2"/>
              <a:buChar char="§"/>
              <a:defRPr/>
            </a:pPr>
            <a:endParaRPr lang="en-GB" sz="12800">
              <a:solidFill>
                <a:schemeClr val="tx1">
                  <a:lumMod val="75000"/>
                  <a:lumOff val="25000"/>
                </a:schemeClr>
              </a:solidFill>
              <a:latin typeface="Constantia" panose="02030602050306030303" pitchFamily="18" charset="0"/>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12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r>
              <a:rPr lang="en-GB" sz="112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21507" name="Picture 1">
            <a:extLst>
              <a:ext uri="{FF2B5EF4-FFF2-40B4-BE49-F238E27FC236}">
                <a16:creationId xmlns:a16="http://schemas.microsoft.com/office/drawing/2014/main" id="{A15BD115-D19B-E67D-15A2-52E5EE0BF2C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0"/>
            <a:ext cx="1296987"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8919"/>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E3BC2881-E098-2BC7-6756-9851A723041F}"/>
              </a:ext>
            </a:extLst>
          </p:cNvPr>
          <p:cNvSpPr>
            <a:spLocks noGrp="1" noChangeArrowheads="1"/>
          </p:cNvSpPr>
          <p:nvPr>
            <p:ph idx="1"/>
          </p:nvPr>
        </p:nvSpPr>
        <p:spPr>
          <a:xfrm>
            <a:off x="0" y="115888"/>
            <a:ext cx="9144000" cy="4464050"/>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GB" sz="19200" b="1">
                <a:solidFill>
                  <a:schemeClr val="tx1">
                    <a:lumMod val="75000"/>
                    <a:lumOff val="25000"/>
                  </a:schemeClr>
                </a:solidFill>
                <a:latin typeface="Comic Sans MS" panose="030F0702030302020204" pitchFamily="66" charset="0"/>
                <a:cs typeface="Andalus" panose="02020603050405020304" pitchFamily="18" charset="-78"/>
              </a:rPr>
              <a:t>Booster</a:t>
            </a:r>
          </a:p>
          <a:p>
            <a:pPr eaLnBrk="1" fontAlgn="auto" hangingPunct="1">
              <a:spcAft>
                <a:spcPts val="0"/>
              </a:spcAft>
              <a:buFont typeface="Arial" panose="020B0604020202020204" pitchFamily="34" charset="0"/>
              <a:buNone/>
              <a:defRPr/>
            </a:pPr>
            <a:endParaRPr lang="en-GB" sz="19200" b="1">
              <a:solidFill>
                <a:schemeClr val="tx1">
                  <a:lumMod val="75000"/>
                  <a:lumOff val="25000"/>
                </a:schemeClr>
              </a:solidFill>
              <a:latin typeface="Comic Sans MS" panose="030F0702030302020204" pitchFamily="66" charset="0"/>
              <a:cs typeface="Andalus" panose="02020603050405020304" pitchFamily="18" charset="-78"/>
            </a:endParaRPr>
          </a:p>
          <a:p>
            <a:pPr eaLnBrk="1" fontAlgn="auto" hangingPunct="1">
              <a:spcAft>
                <a:spcPts val="0"/>
              </a:spcAft>
              <a:buFont typeface="Arial" panose="020B0604020202020204" pitchFamily="34" charset="0"/>
              <a:buNone/>
              <a:defRPr/>
            </a:pPr>
            <a:endParaRPr lang="en-GB" sz="8000">
              <a:solidFill>
                <a:schemeClr val="tx1">
                  <a:lumMod val="75000"/>
                  <a:lumOff val="25000"/>
                </a:schemeClr>
              </a:solidFill>
              <a:latin typeface="Comic Sans MS" panose="030F0702030302020204" pitchFamily="66" charset="0"/>
              <a:cs typeface="Andalus" panose="02020603050405020304" pitchFamily="18" charset="-78"/>
            </a:endParaRPr>
          </a:p>
          <a:p>
            <a:pPr eaLnBrk="1" fontAlgn="auto" hangingPunct="1">
              <a:lnSpc>
                <a:spcPct val="120000"/>
              </a:lnSpc>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Booster </a:t>
            </a:r>
            <a:r>
              <a:rPr lang="en-GB" sz="11200" u="sng">
                <a:solidFill>
                  <a:schemeClr val="tx1">
                    <a:lumMod val="75000"/>
                    <a:lumOff val="25000"/>
                  </a:schemeClr>
                </a:solidFill>
                <a:latin typeface="Comic Sans MS" panose="030F0702030302020204" pitchFamily="66" charset="0"/>
                <a:cs typeface="Andalus" panose="02020603050405020304" pitchFamily="18" charset="-78"/>
              </a:rPr>
              <a:t>will</a:t>
            </a:r>
            <a:r>
              <a:rPr lang="en-GB" sz="11200">
                <a:solidFill>
                  <a:schemeClr val="tx1">
                    <a:lumMod val="75000"/>
                    <a:lumOff val="25000"/>
                  </a:schemeClr>
                </a:solidFill>
                <a:latin typeface="Comic Sans MS" panose="030F0702030302020204" pitchFamily="66" charset="0"/>
                <a:cs typeface="Andalus" panose="02020603050405020304" pitchFamily="18" charset="-78"/>
              </a:rPr>
              <a:t> take place </a:t>
            </a:r>
            <a:r>
              <a:rPr lang="en-GB" sz="11200" b="1" u="sng">
                <a:solidFill>
                  <a:srgbClr val="FF0000"/>
                </a:solidFill>
                <a:latin typeface="Comic Sans MS" panose="030F0702030302020204" pitchFamily="66" charset="0"/>
                <a:cs typeface="Andalus" panose="02020603050405020304" pitchFamily="18" charset="-78"/>
              </a:rPr>
              <a:t>every Monday </a:t>
            </a:r>
            <a:r>
              <a:rPr lang="en-GB" sz="11200">
                <a:solidFill>
                  <a:schemeClr val="tx1">
                    <a:lumMod val="75000"/>
                    <a:lumOff val="25000"/>
                  </a:schemeClr>
                </a:solidFill>
                <a:latin typeface="Comic Sans MS" panose="030F0702030302020204" pitchFamily="66" charset="0"/>
                <a:cs typeface="Andalus" panose="02020603050405020304" pitchFamily="18" charset="-78"/>
              </a:rPr>
              <a:t>after school </a:t>
            </a:r>
          </a:p>
          <a:p>
            <a:pPr marL="0" indent="0" eaLnBrk="1" fontAlgn="auto" hangingPunct="1">
              <a:lnSpc>
                <a:spcPct val="120000"/>
              </a:lnSpc>
              <a:spcAft>
                <a:spcPts val="0"/>
              </a:spcAft>
              <a:buFont typeface="Wingdings 3" charset="2"/>
              <a:buNone/>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    until 4.15pm</a:t>
            </a:r>
          </a:p>
          <a:p>
            <a:pPr eaLnBrk="1" fontAlgn="auto" hangingPunct="1">
              <a:lnSpc>
                <a:spcPct val="120000"/>
              </a:lnSpc>
              <a:spcAft>
                <a:spcPts val="0"/>
              </a:spcAft>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This is an opportunity for the staff in Year 6 to help support your child further in preparation for SATs and to further develop their confidence in the core subjects.</a:t>
            </a:r>
          </a:p>
          <a:p>
            <a:pPr eaLnBrk="1" fontAlgn="auto" hangingPunct="1">
              <a:lnSpc>
                <a:spcPct val="120000"/>
              </a:lnSpc>
              <a:spcAft>
                <a:spcPts val="0"/>
              </a:spcAft>
              <a:defRPr/>
            </a:pPr>
            <a:r>
              <a:rPr lang="en-GB" sz="11200">
                <a:solidFill>
                  <a:schemeClr val="tx1">
                    <a:lumMod val="75000"/>
                    <a:lumOff val="25000"/>
                  </a:schemeClr>
                </a:solidFill>
                <a:latin typeface="Comic Sans MS"/>
                <a:cs typeface="Andalus"/>
              </a:rPr>
              <a:t>Booster begins on </a:t>
            </a:r>
            <a:r>
              <a:rPr lang="en-GB" sz="11200" b="1" u="sng">
                <a:solidFill>
                  <a:srgbClr val="FF0000"/>
                </a:solidFill>
                <a:latin typeface="Comic Sans MS"/>
                <a:cs typeface="Andalus"/>
              </a:rPr>
              <a:t>Monday 7th September</a:t>
            </a:r>
          </a:p>
          <a:p>
            <a:pPr marL="0" indent="0" eaLnBrk="1" fontAlgn="auto" hangingPunct="1">
              <a:lnSpc>
                <a:spcPct val="120000"/>
              </a:lnSpc>
              <a:spcAft>
                <a:spcPts val="0"/>
              </a:spcAft>
              <a:buFont typeface="Arial" panose="020B0604020202020204" pitchFamily="34" charset="0"/>
              <a:buNone/>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marL="0" indent="0" eaLnBrk="1" fontAlgn="auto" hangingPunct="1">
              <a:lnSpc>
                <a:spcPct val="120000"/>
              </a:lnSpc>
              <a:spcAft>
                <a:spcPts val="0"/>
              </a:spcAft>
              <a:buFont typeface="Wingdings 3" charset="2"/>
              <a:buNone/>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    </a:t>
            </a:r>
            <a:endParaRPr lang="en-GB" sz="144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22531" name="Picture 3">
            <a:extLst>
              <a:ext uri="{FF2B5EF4-FFF2-40B4-BE49-F238E27FC236}">
                <a16:creationId xmlns:a16="http://schemas.microsoft.com/office/drawing/2014/main" id="{849B4ACB-7D14-63E4-9EB1-1A4E373BE7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5589588"/>
            <a:ext cx="10858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5725"/>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C09E9E01-A687-A20E-89CF-07C97BD7C389}"/>
              </a:ext>
            </a:extLst>
          </p:cNvPr>
          <p:cNvSpPr>
            <a:spLocks noGrp="1"/>
          </p:cNvSpPr>
          <p:nvPr>
            <p:ph type="title"/>
          </p:nvPr>
        </p:nvSpPr>
        <p:spPr>
          <a:xfrm>
            <a:off x="323850" y="88900"/>
            <a:ext cx="7886700" cy="1325563"/>
          </a:xfrm>
        </p:spPr>
        <p:txBody>
          <a:bodyPr/>
          <a:lstStyle/>
          <a:p>
            <a:pPr eaLnBrk="1" hangingPunct="1"/>
            <a:r>
              <a:rPr lang="en-GB" altLang="en-US" sz="3600" b="1">
                <a:latin typeface="Comic Sans MS" panose="030F0702030302020204" pitchFamily="66" charset="0"/>
              </a:rPr>
              <a:t>Reading</a:t>
            </a:r>
          </a:p>
        </p:txBody>
      </p:sp>
      <p:sp>
        <p:nvSpPr>
          <p:cNvPr id="3" name="Content Placeholder 2">
            <a:extLst>
              <a:ext uri="{FF2B5EF4-FFF2-40B4-BE49-F238E27FC236}">
                <a16:creationId xmlns:a16="http://schemas.microsoft.com/office/drawing/2014/main" id="{7FC8CADC-4F87-C438-F032-955009284391}"/>
              </a:ext>
            </a:extLst>
          </p:cNvPr>
          <p:cNvSpPr>
            <a:spLocks noGrp="1"/>
          </p:cNvSpPr>
          <p:nvPr>
            <p:ph idx="1"/>
          </p:nvPr>
        </p:nvSpPr>
        <p:spPr/>
        <p:txBody>
          <a:bodyPr rtlCol="0">
            <a:normAutofit fontScale="92500" lnSpcReduction="20000"/>
          </a:bodyPr>
          <a:lstStyle/>
          <a:p>
            <a:pPr eaLnBrk="1" hangingPunct="1">
              <a:defRPr/>
            </a:pPr>
            <a:r>
              <a:rPr lang="en-GB">
                <a:latin typeface="Comic Sans MS" panose="030F0702030302020204" pitchFamily="66" charset="0"/>
              </a:rPr>
              <a:t>Children’s reading records and books (which need to be changed) are to be brought into school every day, to be checked by their teacher. </a:t>
            </a: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endParaRPr lang="en-GB">
              <a:latin typeface="CCW Cursive Writing 1" panose="03050602040000000000" pitchFamily="66" charset="0"/>
            </a:endParaRPr>
          </a:p>
          <a:p>
            <a:pPr algn="ctr" eaLnBrk="1" hangingPunct="1">
              <a:defRPr/>
            </a:pPr>
            <a:r>
              <a:rPr lang="en-GB">
                <a:latin typeface="Comic Sans MS" panose="030F0702030302020204" pitchFamily="66" charset="0"/>
              </a:rPr>
              <a:t>It’s incredibly important that you listen to your children read </a:t>
            </a:r>
            <a:r>
              <a:rPr lang="en-GB" sz="2800" b="1">
                <a:latin typeface="Comic Sans MS" panose="030F0702030302020204" pitchFamily="66" charset="0"/>
              </a:rPr>
              <a:t>every day </a:t>
            </a:r>
            <a:r>
              <a:rPr lang="en-GB">
                <a:latin typeface="Comic Sans MS" panose="030F0702030302020204" pitchFamily="66" charset="0"/>
              </a:rPr>
              <a:t>to help us develop your child’s reading ability.</a:t>
            </a:r>
          </a:p>
        </p:txBody>
      </p:sp>
      <p:sp>
        <p:nvSpPr>
          <p:cNvPr id="23556" name="TextBox 3">
            <a:extLst>
              <a:ext uri="{FF2B5EF4-FFF2-40B4-BE49-F238E27FC236}">
                <a16:creationId xmlns:a16="http://schemas.microsoft.com/office/drawing/2014/main" id="{436E587D-B0B4-851C-3AE9-298741B4CE84}"/>
              </a:ext>
            </a:extLst>
          </p:cNvPr>
          <p:cNvSpPr txBox="1">
            <a:spLocks noChangeArrowheads="1"/>
          </p:cNvSpPr>
          <p:nvPr/>
        </p:nvSpPr>
        <p:spPr bwMode="auto">
          <a:xfrm>
            <a:off x="4967288" y="3592513"/>
            <a:ext cx="33559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400">
                <a:latin typeface="Comic Sans MS" panose="030F0702030302020204" pitchFamily="66" charset="0"/>
              </a:rPr>
              <a:t>The expectation is for children to </a:t>
            </a:r>
            <a:br>
              <a:rPr lang="en-GB" altLang="en-US" sz="1400">
                <a:latin typeface="Comic Sans MS" panose="030F0702030302020204" pitchFamily="66" charset="0"/>
              </a:rPr>
            </a:br>
            <a:r>
              <a:rPr lang="en-GB" altLang="en-US" sz="1400">
                <a:latin typeface="Comic Sans MS" panose="030F0702030302020204" pitchFamily="66" charset="0"/>
              </a:rPr>
              <a:t>read for at least 10 minutes each day.</a:t>
            </a:r>
          </a:p>
          <a:p>
            <a:r>
              <a:rPr lang="en-GB" altLang="en-US" sz="1400">
                <a:latin typeface="Comic Sans MS" panose="030F0702030302020204" pitchFamily="66" charset="0"/>
              </a:rPr>
              <a:t>Please </a:t>
            </a:r>
            <a:r>
              <a:rPr lang="en-GB" altLang="en-US" sz="1400" b="1" u="sng">
                <a:latin typeface="Comic Sans MS" panose="030F0702030302020204" pitchFamily="66" charset="0"/>
              </a:rPr>
              <a:t>sign</a:t>
            </a:r>
            <a:r>
              <a:rPr lang="en-GB" altLang="en-US" sz="1400">
                <a:latin typeface="Comic Sans MS" panose="030F0702030302020204" pitchFamily="66" charset="0"/>
              </a:rPr>
              <a:t> their reading record</a:t>
            </a:r>
          </a:p>
          <a:p>
            <a:r>
              <a:rPr lang="en-GB" altLang="en-US" sz="1400">
                <a:latin typeface="Comic Sans MS" panose="030F0702030302020204" pitchFamily="66" charset="0"/>
              </a:rPr>
              <a:t> when you have listened to </a:t>
            </a:r>
          </a:p>
          <a:p>
            <a:r>
              <a:rPr lang="en-GB" altLang="en-US" sz="1400">
                <a:latin typeface="Comic Sans MS" panose="030F0702030302020204" pitchFamily="66" charset="0"/>
              </a:rPr>
              <a:t>your child read </a:t>
            </a:r>
            <a:r>
              <a:rPr lang="en-GB" altLang="en-US" sz="1400" b="1" u="sng">
                <a:latin typeface="Comic Sans MS" panose="030F0702030302020204" pitchFamily="66" charset="0"/>
              </a:rPr>
              <a:t>each day</a:t>
            </a:r>
            <a:r>
              <a:rPr lang="en-GB" altLang="en-US" sz="1400">
                <a:latin typeface="Comic Sans MS" panose="030F0702030302020204" pitchFamily="66" charset="0"/>
              </a:rPr>
              <a:t>. </a:t>
            </a:r>
          </a:p>
          <a:p>
            <a:endParaRPr lang="en-GB" altLang="en-US" sz="1400">
              <a:latin typeface="Comic Sans MS" panose="030F0702030302020204" pitchFamily="66" charset="0"/>
            </a:endParaRPr>
          </a:p>
          <a:p>
            <a:endParaRPr lang="en-GB" altLang="en-US" sz="1400">
              <a:latin typeface="Comic Sans MS" panose="030F0702030302020204" pitchFamily="66" charset="0"/>
            </a:endParaRPr>
          </a:p>
        </p:txBody>
      </p:sp>
      <p:pic>
        <p:nvPicPr>
          <p:cNvPr id="23557" name="Picture 4">
            <a:extLst>
              <a:ext uri="{FF2B5EF4-FFF2-40B4-BE49-F238E27FC236}">
                <a16:creationId xmlns:a16="http://schemas.microsoft.com/office/drawing/2014/main" id="{36CFA8CF-0A39-121C-DBFB-CCF1C6BB53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636838"/>
            <a:ext cx="1593850"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a:extLst>
              <a:ext uri="{FF2B5EF4-FFF2-40B4-BE49-F238E27FC236}">
                <a16:creationId xmlns:a16="http://schemas.microsoft.com/office/drawing/2014/main" id="{4C1D64DF-4E4E-9B19-A87B-6DAAACFACCE4}"/>
              </a:ext>
            </a:extLst>
          </p:cNvPr>
          <p:cNvCxnSpPr/>
          <p:nvPr/>
        </p:nvCxnSpPr>
        <p:spPr>
          <a:xfrm>
            <a:off x="3954463" y="4133850"/>
            <a:ext cx="8874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3559" name="Picture 6">
            <a:extLst>
              <a:ext uri="{FF2B5EF4-FFF2-40B4-BE49-F238E27FC236}">
                <a16:creationId xmlns:a16="http://schemas.microsoft.com/office/drawing/2014/main" id="{A80FC1C6-88A1-A230-9D2C-B933E106020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89850" y="230188"/>
            <a:ext cx="126682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DD721A67-2C47-3BF5-9674-6D76F1A6E793}"/>
              </a:ext>
            </a:extLst>
          </p:cNvPr>
          <p:cNvSpPr>
            <a:spLocks noGrp="1" noChangeArrowheads="1"/>
          </p:cNvSpPr>
          <p:nvPr>
            <p:ph idx="1"/>
          </p:nvPr>
        </p:nvSpPr>
        <p:spPr>
          <a:xfrm>
            <a:off x="125413" y="1025525"/>
            <a:ext cx="9018587" cy="5832475"/>
          </a:xfrm>
        </p:spPr>
        <p:txBody>
          <a:bodyPr rtlCol="0">
            <a:normAutofit fontScale="25000" lnSpcReduction="20000"/>
          </a:bodyPr>
          <a:lstStyle/>
          <a:p>
            <a:pPr marL="0" indent="0" eaLnBrk="1" hangingPunct="1">
              <a:lnSpc>
                <a:spcPct val="120000"/>
              </a:lnSpc>
              <a:buFont typeface="Arial" panose="020B0604020202020204" pitchFamily="34" charset="0"/>
              <a:buNone/>
              <a:defRPr/>
            </a:pPr>
            <a:r>
              <a:rPr lang="en-GB" sz="11200" b="1" u="sng">
                <a:solidFill>
                  <a:schemeClr val="accent1">
                    <a:lumMod val="75000"/>
                  </a:schemeClr>
                </a:solidFill>
                <a:latin typeface="Comic Sans MS" panose="030F0702030302020204" pitchFamily="66" charset="0"/>
              </a:rPr>
              <a:t>Homework</a:t>
            </a:r>
          </a:p>
          <a:p>
            <a:pPr eaLnBrk="1" hangingPunct="1">
              <a:lnSpc>
                <a:spcPct val="120000"/>
              </a:lnSpc>
              <a:defRPr/>
            </a:pPr>
            <a:r>
              <a:rPr lang="en-GB" sz="11200">
                <a:latin typeface="Comic Sans MS" panose="030F0702030302020204" pitchFamily="66" charset="0"/>
              </a:rPr>
              <a:t>Your child will receive Maths and English homework weekly</a:t>
            </a:r>
          </a:p>
          <a:p>
            <a:pPr eaLnBrk="1" hangingPunct="1">
              <a:lnSpc>
                <a:spcPct val="120000"/>
              </a:lnSpc>
              <a:defRPr/>
            </a:pPr>
            <a:r>
              <a:rPr lang="en-GB" sz="11200">
                <a:latin typeface="Comic Sans MS" panose="030F0702030302020204" pitchFamily="66" charset="0"/>
              </a:rPr>
              <a:t>Maths – consolidating maths knowledge, arithmetic </a:t>
            </a:r>
          </a:p>
          <a:p>
            <a:pPr eaLnBrk="1" hangingPunct="1">
              <a:lnSpc>
                <a:spcPct val="120000"/>
              </a:lnSpc>
              <a:defRPr/>
            </a:pPr>
            <a:r>
              <a:rPr lang="en-GB" sz="11200">
                <a:latin typeface="Comic Sans MS" panose="030F0702030302020204" pitchFamily="66" charset="0"/>
              </a:rPr>
              <a:t>English – spelling, grammar, reading </a:t>
            </a:r>
          </a:p>
          <a:p>
            <a:pPr eaLnBrk="1" hangingPunct="1">
              <a:lnSpc>
                <a:spcPct val="120000"/>
              </a:lnSpc>
              <a:defRPr/>
            </a:pPr>
            <a:endParaRPr lang="en-GB" sz="11200">
              <a:solidFill>
                <a:schemeClr val="accent6"/>
              </a:solidFill>
              <a:latin typeface="Comic Sans MS" panose="030F0702030302020204" pitchFamily="66" charset="0"/>
            </a:endParaRPr>
          </a:p>
          <a:p>
            <a:pPr eaLnBrk="1" hangingPunct="1">
              <a:lnSpc>
                <a:spcPct val="120000"/>
              </a:lnSpc>
              <a:defRPr/>
            </a:pPr>
            <a:endParaRPr lang="en-GB" sz="11200">
              <a:solidFill>
                <a:schemeClr val="accent6"/>
              </a:solidFill>
              <a:latin typeface="Comic Sans MS" panose="030F0702030302020204" pitchFamily="66" charset="0"/>
            </a:endParaRPr>
          </a:p>
          <a:p>
            <a:pPr marL="0" indent="0" eaLnBrk="1" hangingPunct="1">
              <a:lnSpc>
                <a:spcPct val="120000"/>
              </a:lnSpc>
              <a:buFont typeface="Arial" panose="020B0604020202020204" pitchFamily="34" charset="0"/>
              <a:buNone/>
              <a:defRPr/>
            </a:pPr>
            <a:r>
              <a:rPr lang="en-GB" sz="11200" b="1" u="sng">
                <a:solidFill>
                  <a:srgbClr val="FF0000"/>
                </a:solidFill>
                <a:latin typeface="Comic Sans MS" panose="030F0702030302020204" pitchFamily="66" charset="0"/>
              </a:rPr>
              <a:t>Additional Curriculum Projects</a:t>
            </a:r>
          </a:p>
          <a:p>
            <a:pPr eaLnBrk="1" hangingPunct="1">
              <a:lnSpc>
                <a:spcPct val="120000"/>
              </a:lnSpc>
              <a:defRPr/>
            </a:pPr>
            <a:r>
              <a:rPr lang="en-GB" sz="11200">
                <a:latin typeface="Comic Sans MS" panose="030F0702030302020204" pitchFamily="66" charset="0"/>
              </a:rPr>
              <a:t>There will be opportunities for children to showcase their knowledge in curriculum projects.</a:t>
            </a: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12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r>
              <a:rPr lang="en-GB" sz="112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sp>
        <p:nvSpPr>
          <p:cNvPr id="25603" name="Rectangle 1">
            <a:extLst>
              <a:ext uri="{FF2B5EF4-FFF2-40B4-BE49-F238E27FC236}">
                <a16:creationId xmlns:a16="http://schemas.microsoft.com/office/drawing/2014/main" id="{4BD94F12-BE79-6E2A-FD22-177BAF0C6B3E}"/>
              </a:ext>
            </a:extLst>
          </p:cNvPr>
          <p:cNvSpPr>
            <a:spLocks noChangeArrowheads="1"/>
          </p:cNvSpPr>
          <p:nvPr/>
        </p:nvSpPr>
        <p:spPr bwMode="auto">
          <a:xfrm>
            <a:off x="3353466" y="188913"/>
            <a:ext cx="31130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3600">
                <a:latin typeface="Comic Sans MS" panose="030F0702030302020204" pitchFamily="66" charset="0"/>
              </a:rPr>
              <a:t>Homework</a:t>
            </a:r>
          </a:p>
        </p:txBody>
      </p:sp>
      <p:pic>
        <p:nvPicPr>
          <p:cNvPr id="25604" name="Picture 2">
            <a:extLst>
              <a:ext uri="{FF2B5EF4-FFF2-40B4-BE49-F238E27FC236}">
                <a16:creationId xmlns:a16="http://schemas.microsoft.com/office/drawing/2014/main" id="{38BE9769-C504-B0DD-ADF5-702AF80912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01013" y="57150"/>
            <a:ext cx="912812"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29"/>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a:extLst>
              <a:ext uri="{FF2B5EF4-FFF2-40B4-BE49-F238E27FC236}">
                <a16:creationId xmlns:a16="http://schemas.microsoft.com/office/drawing/2014/main" id="{511A2E4F-4311-0DE4-C74C-D677D98D38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42146"/>
            <a:ext cx="9113838"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627" name="Group 14">
            <a:extLst>
              <a:ext uri="{FF2B5EF4-FFF2-40B4-BE49-F238E27FC236}">
                <a16:creationId xmlns:a16="http://schemas.microsoft.com/office/drawing/2014/main" id="{3C8D9027-9918-0C9A-D0EE-EACD9DE45361}"/>
              </a:ext>
            </a:extLst>
          </p:cNvPr>
          <p:cNvGrpSpPr>
            <a:grpSpLocks/>
          </p:cNvGrpSpPr>
          <p:nvPr/>
        </p:nvGrpSpPr>
        <p:grpSpPr bwMode="auto">
          <a:xfrm>
            <a:off x="236538" y="6350"/>
            <a:ext cx="8640762" cy="1163638"/>
            <a:chOff x="323131" y="192088"/>
            <a:chExt cx="8641482" cy="1163637"/>
          </a:xfrm>
        </p:grpSpPr>
        <p:pic>
          <p:nvPicPr>
            <p:cNvPr id="26628" name="Picture 6">
              <a:extLst>
                <a:ext uri="{FF2B5EF4-FFF2-40B4-BE49-F238E27FC236}">
                  <a16:creationId xmlns:a16="http://schemas.microsoft.com/office/drawing/2014/main" id="{DE156CDD-D520-03A4-5B59-4AA86B6F49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192088"/>
              <a:ext cx="11525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Box 7">
              <a:extLst>
                <a:ext uri="{FF2B5EF4-FFF2-40B4-BE49-F238E27FC236}">
                  <a16:creationId xmlns:a16="http://schemas.microsoft.com/office/drawing/2014/main" id="{0C96FE75-91C3-84C2-11F2-FFE671312D1E}"/>
                </a:ext>
              </a:extLst>
            </p:cNvPr>
            <p:cNvSpPr txBox="1">
              <a:spLocks noChangeArrowheads="1"/>
            </p:cNvSpPr>
            <p:nvPr/>
          </p:nvSpPr>
          <p:spPr bwMode="auto">
            <a:xfrm>
              <a:off x="323131" y="404664"/>
              <a:ext cx="6408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a:latin typeface="Comic Sans MS" panose="030F0702030302020204" pitchFamily="66" charset="0"/>
                </a:rPr>
                <a:t>Just a Reminder …</a:t>
              </a:r>
            </a:p>
          </p:txBody>
        </p:sp>
      </p:grpSp>
      <p:sp>
        <p:nvSpPr>
          <p:cNvPr id="2" name="TextBox 1">
            <a:extLst>
              <a:ext uri="{FF2B5EF4-FFF2-40B4-BE49-F238E27FC236}">
                <a16:creationId xmlns:a16="http://schemas.microsoft.com/office/drawing/2014/main" id="{D95EA683-58D7-B2FF-22B0-1D61AB06EF24}"/>
              </a:ext>
            </a:extLst>
          </p:cNvPr>
          <p:cNvSpPr txBox="1"/>
          <p:nvPr/>
        </p:nvSpPr>
        <p:spPr>
          <a:xfrm>
            <a:off x="236538" y="5987845"/>
            <a:ext cx="8533836" cy="369332"/>
          </a:xfrm>
          <a:prstGeom prst="rect">
            <a:avLst/>
          </a:prstGeom>
          <a:noFill/>
        </p:spPr>
        <p:txBody>
          <a:bodyPr wrap="square" rtlCol="0">
            <a:spAutoFit/>
          </a:bodyPr>
          <a:lstStyle/>
          <a:p>
            <a:r>
              <a:rPr lang="en-GB"/>
              <a:t>This includes not wearing makeup or having false nails/nail polish.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2">
            <a:extLst>
              <a:ext uri="{FF2B5EF4-FFF2-40B4-BE49-F238E27FC236}">
                <a16:creationId xmlns:a16="http://schemas.microsoft.com/office/drawing/2014/main" id="{4EE39310-EBF6-5BEC-75F7-7B9BE17B1D4A}"/>
              </a:ext>
            </a:extLst>
          </p:cNvPr>
          <p:cNvSpPr txBox="1">
            <a:spLocks noChangeArrowheads="1"/>
          </p:cNvSpPr>
          <p:nvPr/>
        </p:nvSpPr>
        <p:spPr bwMode="auto">
          <a:xfrm>
            <a:off x="468313" y="2601913"/>
            <a:ext cx="1943100"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GB" altLang="en-US"/>
          </a:p>
        </p:txBody>
      </p:sp>
      <p:grpSp>
        <p:nvGrpSpPr>
          <p:cNvPr id="27651" name="Group 4">
            <a:extLst>
              <a:ext uri="{FF2B5EF4-FFF2-40B4-BE49-F238E27FC236}">
                <a16:creationId xmlns:a16="http://schemas.microsoft.com/office/drawing/2014/main" id="{52036061-FC68-5BD5-C056-7CA3508B3928}"/>
              </a:ext>
            </a:extLst>
          </p:cNvPr>
          <p:cNvGrpSpPr>
            <a:grpSpLocks/>
          </p:cNvGrpSpPr>
          <p:nvPr/>
        </p:nvGrpSpPr>
        <p:grpSpPr bwMode="auto">
          <a:xfrm>
            <a:off x="250825" y="0"/>
            <a:ext cx="8642350" cy="1163638"/>
            <a:chOff x="323131" y="192088"/>
            <a:chExt cx="8641482" cy="1163637"/>
          </a:xfrm>
        </p:grpSpPr>
        <p:pic>
          <p:nvPicPr>
            <p:cNvPr id="27653" name="Picture 6">
              <a:extLst>
                <a:ext uri="{FF2B5EF4-FFF2-40B4-BE49-F238E27FC236}">
                  <a16:creationId xmlns:a16="http://schemas.microsoft.com/office/drawing/2014/main" id="{BE4E4FD7-1B84-702D-D768-8EA88CFDA4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192088"/>
              <a:ext cx="11525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TextBox 7">
              <a:extLst>
                <a:ext uri="{FF2B5EF4-FFF2-40B4-BE49-F238E27FC236}">
                  <a16:creationId xmlns:a16="http://schemas.microsoft.com/office/drawing/2014/main" id="{3E1109CE-1AEB-CF9C-49B2-CE24F1B4CF8E}"/>
                </a:ext>
              </a:extLst>
            </p:cNvPr>
            <p:cNvSpPr txBox="1">
              <a:spLocks noChangeArrowheads="1"/>
            </p:cNvSpPr>
            <p:nvPr/>
          </p:nvSpPr>
          <p:spPr bwMode="auto">
            <a:xfrm>
              <a:off x="323131" y="404664"/>
              <a:ext cx="6408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a:latin typeface="Comic Sans MS" panose="030F0702030302020204" pitchFamily="66" charset="0"/>
                </a:rPr>
                <a:t>Just a Reminder …</a:t>
              </a:r>
            </a:p>
          </p:txBody>
        </p:sp>
      </p:grpSp>
      <p:pic>
        <p:nvPicPr>
          <p:cNvPr id="27652" name="Picture 1">
            <a:extLst>
              <a:ext uri="{FF2B5EF4-FFF2-40B4-BE49-F238E27FC236}">
                <a16:creationId xmlns:a16="http://schemas.microsoft.com/office/drawing/2014/main" id="{EEBA1C4A-F3F3-41CF-F6F4-B9E91F89AA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988" y="1185863"/>
            <a:ext cx="9172576"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2">
            <a:extLst>
              <a:ext uri="{FF2B5EF4-FFF2-40B4-BE49-F238E27FC236}">
                <a16:creationId xmlns:a16="http://schemas.microsoft.com/office/drawing/2014/main" id="{629E0CF0-31CC-8203-A81C-EA1057FDFD38}"/>
              </a:ext>
            </a:extLst>
          </p:cNvPr>
          <p:cNvSpPr txBox="1">
            <a:spLocks noChangeArrowheads="1"/>
          </p:cNvSpPr>
          <p:nvPr/>
        </p:nvSpPr>
        <p:spPr bwMode="auto">
          <a:xfrm>
            <a:off x="468313" y="2601913"/>
            <a:ext cx="1943100"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GB" altLang="en-US"/>
          </a:p>
        </p:txBody>
      </p:sp>
      <p:grpSp>
        <p:nvGrpSpPr>
          <p:cNvPr id="28675" name="Group 4">
            <a:extLst>
              <a:ext uri="{FF2B5EF4-FFF2-40B4-BE49-F238E27FC236}">
                <a16:creationId xmlns:a16="http://schemas.microsoft.com/office/drawing/2014/main" id="{A271859D-9603-D1A0-14CC-D7F57C7AB716}"/>
              </a:ext>
            </a:extLst>
          </p:cNvPr>
          <p:cNvGrpSpPr>
            <a:grpSpLocks/>
          </p:cNvGrpSpPr>
          <p:nvPr/>
        </p:nvGrpSpPr>
        <p:grpSpPr bwMode="auto">
          <a:xfrm>
            <a:off x="250825" y="0"/>
            <a:ext cx="8642350" cy="1163638"/>
            <a:chOff x="323131" y="192088"/>
            <a:chExt cx="8641482" cy="1163637"/>
          </a:xfrm>
        </p:grpSpPr>
        <p:pic>
          <p:nvPicPr>
            <p:cNvPr id="28677" name="Picture 6">
              <a:extLst>
                <a:ext uri="{FF2B5EF4-FFF2-40B4-BE49-F238E27FC236}">
                  <a16:creationId xmlns:a16="http://schemas.microsoft.com/office/drawing/2014/main" id="{B3FF6493-110B-BC8F-D3BE-FA10074B70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192088"/>
              <a:ext cx="11525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TextBox 7">
              <a:extLst>
                <a:ext uri="{FF2B5EF4-FFF2-40B4-BE49-F238E27FC236}">
                  <a16:creationId xmlns:a16="http://schemas.microsoft.com/office/drawing/2014/main" id="{3ABE2202-ADCC-2ED9-8771-661C80ABC258}"/>
                </a:ext>
              </a:extLst>
            </p:cNvPr>
            <p:cNvSpPr txBox="1">
              <a:spLocks noChangeArrowheads="1"/>
            </p:cNvSpPr>
            <p:nvPr/>
          </p:nvSpPr>
          <p:spPr bwMode="auto">
            <a:xfrm>
              <a:off x="323131" y="404664"/>
              <a:ext cx="6408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a:latin typeface="Comic Sans MS" panose="030F0702030302020204" pitchFamily="66" charset="0"/>
                </a:rPr>
                <a:t>Just a Reminder …</a:t>
              </a:r>
            </a:p>
          </p:txBody>
        </p:sp>
      </p:grpSp>
      <p:pic>
        <p:nvPicPr>
          <p:cNvPr id="28676" name="Picture 3">
            <a:extLst>
              <a:ext uri="{FF2B5EF4-FFF2-40B4-BE49-F238E27FC236}">
                <a16:creationId xmlns:a16="http://schemas.microsoft.com/office/drawing/2014/main" id="{0EB68541-D9EE-2276-366A-31917B510F6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196975"/>
            <a:ext cx="9144000"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369148EB-B65E-945B-A883-4781A0D3F9BC}"/>
              </a:ext>
            </a:extLst>
          </p:cNvPr>
          <p:cNvSpPr>
            <a:spLocks noGrp="1" noChangeArrowheads="1"/>
          </p:cNvSpPr>
          <p:nvPr>
            <p:ph idx="1"/>
          </p:nvPr>
        </p:nvSpPr>
        <p:spPr>
          <a:xfrm>
            <a:off x="62706" y="728663"/>
            <a:ext cx="9018587" cy="3579813"/>
          </a:xfrm>
        </p:spPr>
        <p:txBody>
          <a:bodyPr rtlCol="0">
            <a:noAutofit/>
          </a:bodyPr>
          <a:lstStyle/>
          <a:p>
            <a:pPr eaLnBrk="1" fontAlgn="auto" hangingPunct="1">
              <a:spcAft>
                <a:spcPts val="0"/>
              </a:spcAft>
              <a:buFont typeface="Arial" panose="020B0604020202020204" pitchFamily="34" charset="0"/>
              <a:buNone/>
              <a:defRPr/>
            </a:pPr>
            <a:r>
              <a:rPr lang="en-GB" sz="4000" b="1">
                <a:solidFill>
                  <a:schemeClr val="tx1">
                    <a:lumMod val="75000"/>
                    <a:lumOff val="25000"/>
                  </a:schemeClr>
                </a:solidFill>
                <a:latin typeface="Comic Sans MS" panose="030F0702030302020204" pitchFamily="66" charset="0"/>
                <a:cs typeface="Andalus" panose="02020603050405020304" pitchFamily="18" charset="-78"/>
              </a:rPr>
              <a:t>Online Safety</a:t>
            </a:r>
          </a:p>
          <a:p>
            <a:pPr eaLnBrk="1" fontAlgn="auto" hangingPunct="1">
              <a:spcAft>
                <a:spcPts val="0"/>
              </a:spcAft>
              <a:buFont typeface="Arial" panose="020B0604020202020204" pitchFamily="34" charset="0"/>
              <a:buNone/>
              <a:defRPr/>
            </a:pPr>
            <a:endParaRPr lang="en-GB" sz="18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lnSpc>
                <a:spcPct val="120000"/>
              </a:lnSpc>
              <a:spcAft>
                <a:spcPts val="0"/>
              </a:spcAft>
              <a:defRPr/>
            </a:pPr>
            <a:r>
              <a:rPr lang="en-GB" sz="180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with you to keep children safe online</a:t>
            </a:r>
          </a:p>
          <a:p>
            <a:pPr algn="just" eaLnBrk="1" fontAlgn="auto" hangingPunct="1">
              <a:lnSpc>
                <a:spcPct val="120000"/>
              </a:lnSpc>
              <a:spcAft>
                <a:spcPts val="0"/>
              </a:spcAft>
              <a:defRPr/>
            </a:pPr>
            <a:r>
              <a:rPr lang="en-GB" sz="1800">
                <a:solidFill>
                  <a:schemeClr val="tx1">
                    <a:lumMod val="75000"/>
                    <a:lumOff val="25000"/>
                  </a:schemeClr>
                </a:solidFill>
                <a:latin typeface="Comic Sans MS" panose="030F0702030302020204" pitchFamily="66" charset="0"/>
                <a:cs typeface="Andalus" panose="02020603050405020304" pitchFamily="18" charset="-78"/>
              </a:rPr>
              <a:t>Set up parental controls</a:t>
            </a:r>
          </a:p>
          <a:p>
            <a:pPr algn="just" eaLnBrk="1" fontAlgn="auto" hangingPunct="1">
              <a:lnSpc>
                <a:spcPct val="120000"/>
              </a:lnSpc>
              <a:spcAft>
                <a:spcPts val="0"/>
              </a:spcAft>
              <a:defRPr/>
            </a:pPr>
            <a:r>
              <a:rPr lang="en-GB" sz="180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eaLnBrk="1" fontAlgn="auto" hangingPunct="1">
              <a:lnSpc>
                <a:spcPct val="120000"/>
              </a:lnSpc>
              <a:spcAft>
                <a:spcPts val="0"/>
              </a:spcAft>
              <a:defRPr/>
            </a:pPr>
            <a:r>
              <a:rPr lang="en-GB" sz="180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your child uses – please look at the Age Guidance for the social media websites that your child is accessing </a:t>
            </a:r>
          </a:p>
          <a:p>
            <a:pPr algn="just" eaLnBrk="1" fontAlgn="auto" hangingPunct="1">
              <a:lnSpc>
                <a:spcPct val="120000"/>
              </a:lnSpc>
              <a:spcAft>
                <a:spcPts val="0"/>
              </a:spcAft>
              <a:defRPr/>
            </a:pPr>
            <a:r>
              <a:rPr lang="en-GB" sz="1800" b="1">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online safety with the support of school</a:t>
            </a:r>
          </a:p>
          <a:p>
            <a:pPr algn="just" eaLnBrk="1" fontAlgn="auto" hangingPunct="1">
              <a:spcAft>
                <a:spcPts val="0"/>
              </a:spcAft>
              <a:defRPr/>
            </a:pPr>
            <a:endParaRPr lang="en-GB" sz="18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Char char=""/>
              <a:defRPr/>
            </a:pPr>
            <a:r>
              <a:rPr lang="en-GB" sz="180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18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Char char=""/>
              <a:defRPr/>
            </a:pPr>
            <a:r>
              <a:rPr lang="en-GB" sz="180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18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Char char=""/>
              <a:defRPr/>
            </a:pPr>
            <a:endParaRPr lang="en-GB" sz="180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eaLnBrk="1" fontAlgn="auto" hangingPunct="1">
              <a:spcAft>
                <a:spcPts val="0"/>
              </a:spcAft>
              <a:buFont typeface="Wingdings 3" charset="2"/>
              <a:buChar char=""/>
              <a:defRPr/>
            </a:pPr>
            <a:endParaRPr lang="en-GB" sz="18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8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2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24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24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2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8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8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20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r>
              <a:rPr lang="en-GB" sz="20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28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1747" name="Picture 1">
            <a:extLst>
              <a:ext uri="{FF2B5EF4-FFF2-40B4-BE49-F238E27FC236}">
                <a16:creationId xmlns:a16="http://schemas.microsoft.com/office/drawing/2014/main" id="{D7ED6E50-D391-C99C-8631-8D8CA2E5CC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18425" y="115888"/>
            <a:ext cx="1223963"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573"/>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29B3A22E-370F-9CA2-B08D-BF6E75092C44}"/>
              </a:ext>
            </a:extLst>
          </p:cNvPr>
          <p:cNvSpPr>
            <a:spLocks noGrp="1"/>
          </p:cNvSpPr>
          <p:nvPr>
            <p:ph idx="1"/>
          </p:nvPr>
        </p:nvSpPr>
        <p:spPr>
          <a:xfrm>
            <a:off x="179388" y="1268413"/>
            <a:ext cx="8713787" cy="3879850"/>
          </a:xfrm>
        </p:spPr>
        <p:txBody>
          <a:bodyPr rtlCol="0">
            <a:normAutofit fontScale="47500" lnSpcReduction="20000"/>
          </a:bodyPr>
          <a:lstStyle/>
          <a:p>
            <a:pPr marL="0" indent="0" eaLnBrk="1" fontAlgn="auto" hangingPunct="1">
              <a:spcAft>
                <a:spcPts val="0"/>
              </a:spcAft>
              <a:buFont typeface="Wingdings 3" panose="05040102010807070707" pitchFamily="18" charset="2"/>
              <a:buNone/>
              <a:defRPr/>
            </a:pPr>
            <a:r>
              <a:rPr lang="en-GB" altLang="en-US" sz="5900" b="1">
                <a:solidFill>
                  <a:schemeClr val="tx1">
                    <a:lumMod val="75000"/>
                    <a:lumOff val="25000"/>
                  </a:schemeClr>
                </a:solidFill>
                <a:latin typeface="Comic Sans MS" panose="030F0702030302020204" pitchFamily="66" charset="0"/>
                <a:cs typeface="Andalus" pitchFamily="18" charset="0"/>
              </a:rPr>
              <a:t>Mobile Phones</a:t>
            </a:r>
          </a:p>
          <a:p>
            <a:pPr marL="0" indent="0" eaLnBrk="1" fontAlgn="auto" hangingPunct="1">
              <a:spcAft>
                <a:spcPts val="0"/>
              </a:spcAft>
              <a:buFont typeface="Wingdings 3" panose="05040102010807070707" pitchFamily="18" charset="2"/>
              <a:buNone/>
              <a:defRPr/>
            </a:pPr>
            <a:endParaRPr lang="en-GB" altLang="en-US" sz="5900" b="1">
              <a:solidFill>
                <a:schemeClr val="tx1">
                  <a:lumMod val="75000"/>
                  <a:lumOff val="25000"/>
                </a:schemeClr>
              </a:solidFill>
              <a:latin typeface="Comic Sans MS" panose="030F0702030302020204" pitchFamily="66" charset="0"/>
              <a:cs typeface="Andalus" pitchFamily="18" charset="0"/>
            </a:endParaRPr>
          </a:p>
          <a:p>
            <a:pPr eaLnBrk="1" fontAlgn="auto" hangingPunct="1">
              <a:spcAft>
                <a:spcPts val="0"/>
              </a:spcAft>
              <a:buFont typeface="Wingdings" panose="05000000000000000000" pitchFamily="2" charset="2"/>
              <a:buChar char="§"/>
              <a:defRPr/>
            </a:pPr>
            <a:r>
              <a:rPr lang="en-GB" altLang="en-US" sz="5900">
                <a:solidFill>
                  <a:schemeClr val="tx1">
                    <a:lumMod val="75000"/>
                    <a:lumOff val="25000"/>
                  </a:schemeClr>
                </a:solidFill>
                <a:latin typeface="Comic Sans MS" panose="030F0702030302020204" pitchFamily="66" charset="0"/>
                <a:cs typeface="Andalus" pitchFamily="18" charset="0"/>
              </a:rPr>
              <a:t>In line with our school policy, Mobile phones </a:t>
            </a:r>
            <a:r>
              <a:rPr lang="en-GB" altLang="en-US" sz="5900" b="1">
                <a:solidFill>
                  <a:schemeClr val="tx1">
                    <a:lumMod val="75000"/>
                    <a:lumOff val="25000"/>
                  </a:schemeClr>
                </a:solidFill>
                <a:latin typeface="Comic Sans MS" panose="030F0702030302020204" pitchFamily="66" charset="0"/>
                <a:cs typeface="Andalus" pitchFamily="18" charset="0"/>
              </a:rPr>
              <a:t>are not permitted at school </a:t>
            </a:r>
          </a:p>
          <a:p>
            <a:pPr marL="0" indent="0" eaLnBrk="1" fontAlgn="auto" hangingPunct="1">
              <a:spcAft>
                <a:spcPts val="0"/>
              </a:spcAft>
              <a:buFont typeface="Wingdings 3" panose="05040102010807070707" pitchFamily="18" charset="2"/>
              <a:buNone/>
              <a:defRPr/>
            </a:pPr>
            <a:r>
              <a:rPr lang="en-GB" altLang="en-US" sz="5900">
                <a:solidFill>
                  <a:schemeClr val="tx1">
                    <a:lumMod val="75000"/>
                    <a:lumOff val="25000"/>
                  </a:schemeClr>
                </a:solidFill>
                <a:latin typeface="Comic Sans MS" panose="030F0702030302020204" pitchFamily="66" charset="0"/>
                <a:cs typeface="Andalus" pitchFamily="18" charset="0"/>
              </a:rPr>
              <a:t>    </a:t>
            </a:r>
          </a:p>
          <a:p>
            <a:pPr algn="just" eaLnBrk="1" fontAlgn="auto" hangingPunct="1">
              <a:spcAft>
                <a:spcPts val="0"/>
              </a:spcAft>
              <a:buFont typeface="Wingdings" panose="05000000000000000000" pitchFamily="2" charset="2"/>
              <a:buChar char="§"/>
              <a:defRPr/>
            </a:pPr>
            <a:r>
              <a:rPr lang="en-GB" altLang="en-US" sz="5900">
                <a:solidFill>
                  <a:schemeClr val="tx1">
                    <a:lumMod val="75000"/>
                    <a:lumOff val="25000"/>
                  </a:schemeClr>
                </a:solidFill>
                <a:latin typeface="Comic Sans MS" panose="030F0702030302020204" pitchFamily="66" charset="0"/>
                <a:cs typeface="Andalus" pitchFamily="18" charset="0"/>
              </a:rPr>
              <a:t>Only in exceptional circumstances can a mobile phone be permitted. </a:t>
            </a:r>
          </a:p>
          <a:p>
            <a:pPr algn="just" eaLnBrk="1" fontAlgn="auto" hangingPunct="1">
              <a:spcAft>
                <a:spcPts val="0"/>
              </a:spcAft>
              <a:buFont typeface="Wingdings" panose="05000000000000000000" pitchFamily="2" charset="2"/>
              <a:buChar char="§"/>
              <a:defRPr/>
            </a:pPr>
            <a:endParaRPr lang="en-GB" altLang="en-US" sz="5900">
              <a:solidFill>
                <a:schemeClr val="tx1">
                  <a:lumMod val="75000"/>
                  <a:lumOff val="25000"/>
                </a:schemeClr>
              </a:solidFill>
              <a:latin typeface="Comic Sans MS" panose="030F0702030302020204" pitchFamily="66" charset="0"/>
              <a:cs typeface="Andalus" pitchFamily="18" charset="0"/>
            </a:endParaRPr>
          </a:p>
          <a:p>
            <a:pPr algn="just" eaLnBrk="1" fontAlgn="auto" hangingPunct="1">
              <a:spcAft>
                <a:spcPts val="0"/>
              </a:spcAft>
              <a:buFont typeface="Wingdings" panose="05000000000000000000" pitchFamily="2" charset="2"/>
              <a:buChar char="§"/>
              <a:defRPr/>
            </a:pPr>
            <a:r>
              <a:rPr lang="en-GB" altLang="en-US" sz="5600">
                <a:solidFill>
                  <a:schemeClr val="tx1">
                    <a:lumMod val="75000"/>
                    <a:lumOff val="25000"/>
                  </a:schemeClr>
                </a:solidFill>
                <a:latin typeface="Comic Sans MS" panose="030F0702030302020204" pitchFamily="66" charset="0"/>
                <a:cs typeface="Andalus" pitchFamily="18" charset="0"/>
              </a:rPr>
              <a:t>In this case, please speak to a member of staff in year 6 and complete the necessary paperwork.</a:t>
            </a:r>
            <a:endParaRPr lang="en-GB" altLang="en-US" sz="9500">
              <a:solidFill>
                <a:schemeClr val="tx1">
                  <a:lumMod val="75000"/>
                  <a:lumOff val="25000"/>
                </a:schemeClr>
              </a:solidFill>
              <a:latin typeface="Comic Sans MS" panose="030F0702030302020204" pitchFamily="66" charset="0"/>
              <a:cs typeface="Andalus" pitchFamily="18" charset="0"/>
            </a:endParaRPr>
          </a:p>
        </p:txBody>
      </p:sp>
      <p:grpSp>
        <p:nvGrpSpPr>
          <p:cNvPr id="32771" name="Group 6">
            <a:extLst>
              <a:ext uri="{FF2B5EF4-FFF2-40B4-BE49-F238E27FC236}">
                <a16:creationId xmlns:a16="http://schemas.microsoft.com/office/drawing/2014/main" id="{FA549ECC-5444-059C-73C4-EFFF4E4AAFA9}"/>
              </a:ext>
            </a:extLst>
          </p:cNvPr>
          <p:cNvGrpSpPr>
            <a:grpSpLocks/>
          </p:cNvGrpSpPr>
          <p:nvPr/>
        </p:nvGrpSpPr>
        <p:grpSpPr bwMode="auto">
          <a:xfrm>
            <a:off x="250825" y="0"/>
            <a:ext cx="8642350" cy="1163638"/>
            <a:chOff x="323131" y="192088"/>
            <a:chExt cx="8641482" cy="1163637"/>
          </a:xfrm>
        </p:grpSpPr>
        <p:pic>
          <p:nvPicPr>
            <p:cNvPr id="32772" name="Picture 6">
              <a:extLst>
                <a:ext uri="{FF2B5EF4-FFF2-40B4-BE49-F238E27FC236}">
                  <a16:creationId xmlns:a16="http://schemas.microsoft.com/office/drawing/2014/main" id="{F30E97BC-7BE1-0D59-76DB-92BB9C747C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192088"/>
              <a:ext cx="1152525"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7">
              <a:extLst>
                <a:ext uri="{FF2B5EF4-FFF2-40B4-BE49-F238E27FC236}">
                  <a16:creationId xmlns:a16="http://schemas.microsoft.com/office/drawing/2014/main" id="{1ACC2606-0733-DA73-1BBE-80A9B8668554}"/>
                </a:ext>
              </a:extLst>
            </p:cNvPr>
            <p:cNvSpPr txBox="1">
              <a:spLocks noChangeArrowheads="1"/>
            </p:cNvSpPr>
            <p:nvPr/>
          </p:nvSpPr>
          <p:spPr bwMode="auto">
            <a:xfrm>
              <a:off x="323131" y="404664"/>
              <a:ext cx="64087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800">
                  <a:latin typeface="Comic Sans MS" panose="030F0702030302020204" pitchFamily="66" charset="0"/>
                </a:rPr>
                <a:t>Just a Reminder …</a:t>
              </a:r>
            </a:p>
          </p:txBody>
        </p:sp>
      </p:grpSp>
    </p:spTree>
  </p:cSld>
  <p:clrMapOvr>
    <a:masterClrMapping/>
  </p:clrMapOvr>
  <p:transition spd="slow" advTm="1176"/>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6F881DC1-3BF0-57F6-3203-260C8380140A}"/>
              </a:ext>
            </a:extLst>
          </p:cNvPr>
          <p:cNvSpPr>
            <a:spLocks noGrp="1" noChangeArrowheads="1"/>
          </p:cNvSpPr>
          <p:nvPr>
            <p:ph idx="1"/>
          </p:nvPr>
        </p:nvSpPr>
        <p:spPr>
          <a:xfrm>
            <a:off x="139700" y="260350"/>
            <a:ext cx="9018588" cy="3579813"/>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GB" sz="17600" b="1">
                <a:solidFill>
                  <a:schemeClr val="tx1">
                    <a:lumMod val="75000"/>
                    <a:lumOff val="25000"/>
                  </a:schemeClr>
                </a:solidFill>
                <a:latin typeface="Comic Sans MS" panose="030F0702030302020204" pitchFamily="66" charset="0"/>
                <a:cs typeface="Andalus" panose="02020603050405020304" pitchFamily="18" charset="-78"/>
              </a:rPr>
              <a:t>End of Key Stage 2 </a:t>
            </a:r>
          </a:p>
          <a:p>
            <a:pPr eaLnBrk="1" fontAlgn="auto" hangingPunct="1">
              <a:spcAft>
                <a:spcPts val="0"/>
              </a:spcAft>
              <a:buFont typeface="Arial" panose="020B0604020202020204" pitchFamily="34" charset="0"/>
              <a:buNone/>
              <a:defRPr/>
            </a:pPr>
            <a:r>
              <a:rPr lang="en-GB" sz="17600" b="1">
                <a:solidFill>
                  <a:schemeClr val="tx1">
                    <a:lumMod val="75000"/>
                    <a:lumOff val="25000"/>
                  </a:schemeClr>
                </a:solidFill>
                <a:latin typeface="Comic Sans MS" panose="030F0702030302020204" pitchFamily="66" charset="0"/>
                <a:cs typeface="Andalus" panose="02020603050405020304" pitchFamily="18" charset="-78"/>
              </a:rPr>
              <a:t>Assessments.  </a:t>
            </a:r>
          </a:p>
          <a:p>
            <a:pPr marL="0" indent="0" algn="just" eaLnBrk="1" fontAlgn="auto" hangingPunct="1">
              <a:spcAft>
                <a:spcPts val="0"/>
              </a:spcAft>
              <a:buFont typeface="Wingdings 3" charset="2"/>
              <a:buNone/>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Teacher Assessments</a:t>
            </a: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National Tests (SATS): </a:t>
            </a:r>
          </a:p>
          <a:p>
            <a:pPr marL="0" indent="0" algn="just" eaLnBrk="1" fontAlgn="auto" hangingPunct="1">
              <a:spcAft>
                <a:spcPts val="0"/>
              </a:spcAft>
              <a:buFont typeface="Wingdings 3" charset="2"/>
              <a:buNone/>
              <a:defRPr/>
            </a:pPr>
            <a:r>
              <a:rPr lang="en-GB" sz="16000" b="1">
                <a:solidFill>
                  <a:srgbClr val="FF0000"/>
                </a:solidFill>
                <a:latin typeface="Comic Sans MS" panose="030F0702030302020204" pitchFamily="66" charset="0"/>
                <a:cs typeface="Andalus" panose="02020603050405020304" pitchFamily="18" charset="-78"/>
              </a:rPr>
              <a:t>WC Monday</a:t>
            </a:r>
            <a:r>
              <a:rPr lang="en-GB" sz="16000">
                <a:solidFill>
                  <a:srgbClr val="FF0000"/>
                </a:solidFill>
                <a:latin typeface="Comic Sans MS" panose="030F0702030302020204" pitchFamily="66" charset="0"/>
                <a:cs typeface="Andalus" panose="02020603050405020304" pitchFamily="18" charset="-78"/>
              </a:rPr>
              <a:t> </a:t>
            </a:r>
            <a:r>
              <a:rPr lang="en-GB" sz="16000" b="1">
                <a:solidFill>
                  <a:srgbClr val="FF0000"/>
                </a:solidFill>
                <a:latin typeface="Comic Sans MS" panose="030F0702030302020204" pitchFamily="66" charset="0"/>
                <a:cs typeface="Andalus" panose="02020603050405020304" pitchFamily="18" charset="-78"/>
              </a:rPr>
              <a:t>10</a:t>
            </a:r>
            <a:r>
              <a:rPr lang="en-GB" sz="16000" b="1" baseline="30000">
                <a:solidFill>
                  <a:srgbClr val="FF0000"/>
                </a:solidFill>
                <a:latin typeface="Comic Sans MS" panose="030F0702030302020204" pitchFamily="66" charset="0"/>
                <a:cs typeface="Andalus" panose="02020603050405020304" pitchFamily="18" charset="-78"/>
              </a:rPr>
              <a:t>th </a:t>
            </a:r>
            <a:r>
              <a:rPr lang="en-GB" sz="16000" b="1">
                <a:solidFill>
                  <a:srgbClr val="FF0000"/>
                </a:solidFill>
                <a:latin typeface="Comic Sans MS" panose="030F0702030302020204" pitchFamily="66" charset="0"/>
                <a:cs typeface="Andalus" panose="02020603050405020304" pitchFamily="18" charset="-78"/>
              </a:rPr>
              <a:t>May 2027</a:t>
            </a: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Practice tests </a:t>
            </a:r>
          </a:p>
          <a:p>
            <a:pPr algn="just" eaLnBrk="1" fontAlgn="auto" hangingPunct="1">
              <a:spcAft>
                <a:spcPts val="0"/>
              </a:spcAft>
              <a:buFont typeface="Wingdings" panose="05000000000000000000" pitchFamily="2" charset="2"/>
              <a:buChar char="§"/>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Full attendance is vital during the year. </a:t>
            </a: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Full participation in lessons </a:t>
            </a:r>
          </a:p>
          <a:p>
            <a:pPr algn="just" eaLnBrk="1" fontAlgn="auto" hangingPunct="1">
              <a:spcAft>
                <a:spcPts val="0"/>
              </a:spcAft>
              <a:buFont typeface="Wingdings" panose="05000000000000000000" pitchFamily="2" charset="2"/>
              <a:buChar char="§"/>
              <a:defRPr/>
            </a:pPr>
            <a:r>
              <a:rPr lang="en-GB" sz="11200" b="1">
                <a:solidFill>
                  <a:schemeClr val="tx1">
                    <a:lumMod val="75000"/>
                    <a:lumOff val="25000"/>
                  </a:schemeClr>
                </a:solidFill>
                <a:latin typeface="Comic Sans MS" panose="030F0702030302020204" pitchFamily="66" charset="0"/>
                <a:cs typeface="Andalus" panose="02020603050405020304" pitchFamily="18" charset="-78"/>
              </a:rPr>
              <a:t>No holidays are permitted. </a:t>
            </a:r>
          </a:p>
          <a:p>
            <a:pPr marL="0" indent="0" algn="just" eaLnBrk="1" fontAlgn="auto" hangingPunct="1">
              <a:spcAft>
                <a:spcPts val="0"/>
              </a:spcAft>
              <a:buFont typeface="Wingdings 3" charset="2"/>
              <a:buChar char=""/>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12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r>
              <a:rPr lang="en-GB" sz="112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a:extLst>
              <a:ext uri="{FF2B5EF4-FFF2-40B4-BE49-F238E27FC236}">
                <a16:creationId xmlns:a16="http://schemas.microsoft.com/office/drawing/2014/main" id="{73BBF79A-D719-FF0C-638D-59A1B9753B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94625" y="260350"/>
            <a:ext cx="12192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376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E21E91FE-DAA1-CD3E-4234-58FE6E6BA508}"/>
              </a:ext>
            </a:extLst>
          </p:cNvPr>
          <p:cNvSpPr>
            <a:spLocks noGrp="1" noChangeArrowheads="1"/>
          </p:cNvSpPr>
          <p:nvPr>
            <p:ph idx="1"/>
          </p:nvPr>
        </p:nvSpPr>
        <p:spPr>
          <a:xfrm>
            <a:off x="0" y="260350"/>
            <a:ext cx="9018588" cy="3579813"/>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GB" sz="19200" b="1">
                <a:solidFill>
                  <a:schemeClr val="tx1">
                    <a:lumMod val="75000"/>
                    <a:lumOff val="25000"/>
                  </a:schemeClr>
                </a:solidFill>
                <a:latin typeface="Comic Sans MS" panose="030F0702030302020204" pitchFamily="66" charset="0"/>
                <a:cs typeface="Andalus" panose="02020603050405020304" pitchFamily="18" charset="-78"/>
              </a:rPr>
              <a:t>SATs </a:t>
            </a:r>
            <a:r>
              <a:rPr lang="en-GB" sz="9600" b="1">
                <a:solidFill>
                  <a:schemeClr val="tx1">
                    <a:lumMod val="75000"/>
                    <a:lumOff val="25000"/>
                  </a:schemeClr>
                </a:solidFill>
                <a:latin typeface="Comic Sans MS" panose="030F0702030302020204" pitchFamily="66" charset="0"/>
                <a:cs typeface="Andalus" panose="02020603050405020304" pitchFamily="18" charset="-78"/>
              </a:rPr>
              <a:t>(Statutory Assessment Tests) </a:t>
            </a:r>
            <a:endParaRPr lang="en-GB" sz="96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r>
              <a:rPr lang="en-GB" sz="12800">
                <a:solidFill>
                  <a:schemeClr val="tx1">
                    <a:lumMod val="75000"/>
                    <a:lumOff val="25000"/>
                  </a:schemeClr>
                </a:solidFill>
                <a:latin typeface="Andalus" panose="02020603050405020304" pitchFamily="18" charset="-78"/>
                <a:cs typeface="Andalus" panose="02020603050405020304" pitchFamily="18" charset="-78"/>
              </a:rPr>
              <a:t> </a:t>
            </a:r>
          </a:p>
          <a:p>
            <a:pPr marL="0" indent="0" algn="just" eaLnBrk="1" fontAlgn="auto" hangingPunct="1">
              <a:spcAft>
                <a:spcPts val="0"/>
              </a:spcAft>
              <a:buFont typeface="Wingdings 3" panose="05040102010807070707" pitchFamily="18" charset="2"/>
              <a:buNone/>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eaLnBrk="1" fontAlgn="auto" hangingPunct="1">
              <a:spcAft>
                <a:spcPts val="0"/>
              </a:spcAft>
              <a:buFont typeface="Arial" charset="0"/>
              <a:buAutoNum type="arabicPeriod"/>
              <a:defRPr/>
            </a:pPr>
            <a:endParaRPr lang="en-GB" sz="128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960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eaLnBrk="1" fontAlgn="auto" hangingPunct="1">
              <a:spcAft>
                <a:spcPts val="0"/>
              </a:spcAft>
              <a:buFontTx/>
              <a:buChar char="-"/>
              <a:defRPr/>
            </a:pPr>
            <a:endParaRPr lang="en-GB" sz="112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r>
              <a:rPr lang="en-GB" sz="1120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4819" name="Picture 1">
            <a:extLst>
              <a:ext uri="{FF2B5EF4-FFF2-40B4-BE49-F238E27FC236}">
                <a16:creationId xmlns:a16="http://schemas.microsoft.com/office/drawing/2014/main" id="{46C3D1AF-305C-0EDD-89B2-35D189CB7C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8750" y="85725"/>
            <a:ext cx="13652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CE56253-4B2E-697D-6EE7-337C77D8A730}"/>
              </a:ext>
            </a:extLst>
          </p:cNvPr>
          <p:cNvPicPr>
            <a:picLocks noChangeAspect="1"/>
          </p:cNvPicPr>
          <p:nvPr/>
        </p:nvPicPr>
        <p:blipFill>
          <a:blip r:embed="rId3"/>
          <a:stretch>
            <a:fillRect/>
          </a:stretch>
        </p:blipFill>
        <p:spPr>
          <a:xfrm>
            <a:off x="11628" y="1693806"/>
            <a:ext cx="9050887" cy="2671298"/>
          </a:xfrm>
          <a:prstGeom prst="rect">
            <a:avLst/>
          </a:prstGeom>
        </p:spPr>
      </p:pic>
    </p:spTree>
  </p:cSld>
  <p:clrMapOvr>
    <a:masterClrMapping/>
  </p:clrMapOvr>
  <p:transition spd="slow" advTm="52278"/>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04B1B992-1F49-1B04-2D8E-7A0E9B8CECD3}"/>
              </a:ext>
            </a:extLst>
          </p:cNvPr>
          <p:cNvSpPr>
            <a:spLocks noGrp="1"/>
          </p:cNvSpPr>
          <p:nvPr>
            <p:ph type="title"/>
          </p:nvPr>
        </p:nvSpPr>
        <p:spPr>
          <a:xfrm>
            <a:off x="214313" y="549275"/>
            <a:ext cx="6348412" cy="1320800"/>
          </a:xfrm>
        </p:spPr>
        <p:txBody>
          <a:bodyPr rtlCol="0">
            <a:normAutofit fontScale="90000"/>
          </a:bodyPr>
          <a:lstStyle/>
          <a:p>
            <a:pPr eaLnBrk="1" fontAlgn="auto" hangingPunct="1">
              <a:spcAft>
                <a:spcPts val="0"/>
              </a:spcAft>
              <a:defRPr/>
            </a:pPr>
            <a:r>
              <a:rPr lang="en-GB" altLang="en-US" sz="5400" b="1">
                <a:solidFill>
                  <a:schemeClr val="tx1">
                    <a:lumMod val="75000"/>
                    <a:lumOff val="25000"/>
                  </a:schemeClr>
                </a:solidFill>
                <a:latin typeface="Comic Sans MS" panose="030F0702030302020204" pitchFamily="66" charset="0"/>
              </a:rPr>
              <a:t>Alton Castle</a:t>
            </a:r>
            <a:br>
              <a:rPr lang="en-GB" altLang="en-US" sz="5400" b="1">
                <a:solidFill>
                  <a:schemeClr val="tx1">
                    <a:lumMod val="75000"/>
                    <a:lumOff val="25000"/>
                  </a:schemeClr>
                </a:solidFill>
                <a:latin typeface="Constantia" panose="02030602050306030303" pitchFamily="18" charset="0"/>
              </a:rPr>
            </a:br>
            <a:br>
              <a:rPr lang="en-GB" altLang="en-US" sz="5400" b="1">
                <a:solidFill>
                  <a:schemeClr val="tx1">
                    <a:lumMod val="75000"/>
                    <a:lumOff val="25000"/>
                  </a:schemeClr>
                </a:solidFill>
                <a:latin typeface="Constantia" panose="02030602050306030303" pitchFamily="18" charset="0"/>
              </a:rPr>
            </a:br>
            <a:endParaRPr lang="en-GB" altLang="en-US" sz="5400" b="1">
              <a:solidFill>
                <a:schemeClr val="tx1">
                  <a:lumMod val="75000"/>
                  <a:lumOff val="25000"/>
                </a:schemeClr>
              </a:solidFill>
              <a:latin typeface="Constantia" panose="02030602050306030303" pitchFamily="18" charset="0"/>
            </a:endParaRPr>
          </a:p>
        </p:txBody>
      </p:sp>
      <p:sp>
        <p:nvSpPr>
          <p:cNvPr id="22531" name="Content Placeholder 2">
            <a:extLst>
              <a:ext uri="{FF2B5EF4-FFF2-40B4-BE49-F238E27FC236}">
                <a16:creationId xmlns:a16="http://schemas.microsoft.com/office/drawing/2014/main" id="{950DF41A-C85C-7C2A-ED75-0758FD960135}"/>
              </a:ext>
            </a:extLst>
          </p:cNvPr>
          <p:cNvSpPr>
            <a:spLocks noGrp="1"/>
          </p:cNvSpPr>
          <p:nvPr>
            <p:ph idx="1"/>
          </p:nvPr>
        </p:nvSpPr>
        <p:spPr>
          <a:xfrm>
            <a:off x="214313" y="2133600"/>
            <a:ext cx="8220075" cy="3887788"/>
          </a:xfrm>
        </p:spPr>
        <p:txBody>
          <a:bodyPr rtlCol="0">
            <a:normAutofit fontScale="25000" lnSpcReduction="20000"/>
          </a:bodyPr>
          <a:lstStyle/>
          <a:p>
            <a:pPr marL="971550" indent="-857250" eaLnBrk="1" fontAlgn="auto" hangingPunct="1">
              <a:spcAft>
                <a:spcPts val="0"/>
              </a:spcAft>
              <a:defRPr/>
            </a:pPr>
            <a:r>
              <a:rPr lang="en-GB" sz="11200">
                <a:latin typeface="Comic Sans MS" panose="030F0702030302020204" pitchFamily="66" charset="0"/>
                <a:cs typeface="Andalus" panose="02020603050405020304" pitchFamily="18" charset="-78"/>
              </a:rPr>
              <a:t>Kenelm Youth Trust </a:t>
            </a:r>
            <a:r>
              <a:rPr lang="en-GB" sz="11200">
                <a:latin typeface="Comic Sans MS" panose="030F0702030302020204" pitchFamily="66" charset="0"/>
                <a:cs typeface="Andalus" panose="02020603050405020304" pitchFamily="18" charset="-78"/>
                <a:hlinkClick r:id="rId2"/>
              </a:rPr>
              <a:t>http://www.kenelmyouthtrust.org.uk/altoncastle.html</a:t>
            </a:r>
            <a:endParaRPr lang="en-GB" sz="11200">
              <a:latin typeface="Comic Sans MS" panose="030F0702030302020204" pitchFamily="66" charset="0"/>
              <a:cs typeface="Andalus" panose="02020603050405020304" pitchFamily="18" charset="-78"/>
            </a:endParaRPr>
          </a:p>
          <a:p>
            <a:pPr marL="971550" indent="-857250" eaLnBrk="1" fontAlgn="auto" hangingPunct="1">
              <a:spcAft>
                <a:spcPts val="0"/>
              </a:spcAft>
              <a:defRPr/>
            </a:pPr>
            <a:endParaRPr lang="en-GB" sz="11200">
              <a:latin typeface="Comic Sans MS" panose="030F0702030302020204" pitchFamily="66" charset="0"/>
              <a:cs typeface="Andalus" panose="02020603050405020304" pitchFamily="18" charset="-78"/>
            </a:endParaRPr>
          </a:p>
          <a:p>
            <a:pPr marL="971550" indent="-857250" eaLnBrk="1" fontAlgn="auto" hangingPunct="1">
              <a:spcAft>
                <a:spcPts val="0"/>
              </a:spcAft>
              <a:defRPr/>
            </a:pPr>
            <a:r>
              <a:rPr lang="en-GB" sz="11200">
                <a:latin typeface="Comic Sans MS" panose="030F0702030302020204" pitchFamily="66" charset="0"/>
                <a:cs typeface="Andalus" panose="02020603050405020304" pitchFamily="18" charset="-78"/>
              </a:rPr>
              <a:t>Closer to the time, we will have a further meeting to discuss the logistics and expectations of the trip.</a:t>
            </a:r>
          </a:p>
          <a:p>
            <a:pPr marL="971550" indent="-857250" eaLnBrk="1" fontAlgn="auto" hangingPunct="1">
              <a:spcAft>
                <a:spcPts val="0"/>
              </a:spcAft>
              <a:defRPr/>
            </a:pPr>
            <a:endParaRPr lang="en-GB" sz="11200">
              <a:latin typeface="Comic Sans MS" panose="030F0702030302020204" pitchFamily="66" charset="0"/>
              <a:cs typeface="Andalus" panose="02020603050405020304" pitchFamily="18" charset="-78"/>
            </a:endParaRPr>
          </a:p>
          <a:p>
            <a:pPr marL="971550" indent="-857250" eaLnBrk="1" fontAlgn="auto" hangingPunct="1">
              <a:spcAft>
                <a:spcPts val="0"/>
              </a:spcAft>
              <a:defRPr/>
            </a:pPr>
            <a:r>
              <a:rPr lang="en-GB" sz="11200">
                <a:latin typeface="Comic Sans MS" panose="030F0702030302020204" pitchFamily="66" charset="0"/>
                <a:cs typeface="Andalus" panose="02020603050405020304" pitchFamily="18" charset="-78"/>
              </a:rPr>
              <a:t>Dates are: 24</a:t>
            </a:r>
            <a:r>
              <a:rPr lang="en-GB" sz="11200" baseline="30000">
                <a:latin typeface="Comic Sans MS" panose="030F0702030302020204" pitchFamily="66" charset="0"/>
                <a:cs typeface="Andalus" panose="02020603050405020304" pitchFamily="18" charset="-78"/>
              </a:rPr>
              <a:t>th</a:t>
            </a:r>
            <a:r>
              <a:rPr lang="en-GB" sz="11200">
                <a:latin typeface="Comic Sans MS" panose="030F0702030302020204" pitchFamily="66" charset="0"/>
                <a:cs typeface="Andalus" panose="02020603050405020304" pitchFamily="18" charset="-78"/>
              </a:rPr>
              <a:t>- 26</a:t>
            </a:r>
            <a:r>
              <a:rPr lang="en-GB" sz="11200" baseline="30000">
                <a:latin typeface="Comic Sans MS" panose="030F0702030302020204" pitchFamily="66" charset="0"/>
                <a:cs typeface="Andalus" panose="02020603050405020304" pitchFamily="18" charset="-78"/>
              </a:rPr>
              <a:t>th</a:t>
            </a:r>
            <a:r>
              <a:rPr lang="en-GB" sz="11200">
                <a:latin typeface="Comic Sans MS" panose="030F0702030302020204" pitchFamily="66" charset="0"/>
                <a:cs typeface="Andalus" panose="02020603050405020304" pitchFamily="18" charset="-78"/>
              </a:rPr>
              <a:t> May 2027 </a:t>
            </a:r>
          </a:p>
          <a:p>
            <a:pPr marL="114300" indent="0" eaLnBrk="1" fontAlgn="auto" hangingPunct="1">
              <a:spcAft>
                <a:spcPts val="0"/>
              </a:spcAft>
              <a:buFont typeface="Wingdings 3" panose="05040102010807070707" pitchFamily="18" charset="2"/>
              <a:buNone/>
              <a:defRPr/>
            </a:pPr>
            <a:endParaRPr lang="en-GB" sz="9600">
              <a:solidFill>
                <a:srgbClr val="FF0000"/>
              </a:solidFill>
              <a:latin typeface="Constantia" panose="02030602050306030303" pitchFamily="18" charset="0"/>
              <a:cs typeface="Andalus" panose="02020603050405020304" pitchFamily="18" charset="-78"/>
            </a:endParaRPr>
          </a:p>
          <a:p>
            <a:pPr marL="114300" indent="0" eaLnBrk="1" fontAlgn="auto" hangingPunct="1">
              <a:spcAft>
                <a:spcPts val="0"/>
              </a:spcAft>
              <a:buFont typeface="Wingdings 3" panose="05040102010807070707" pitchFamily="18" charset="2"/>
              <a:buNone/>
              <a:defRPr/>
            </a:pPr>
            <a:r>
              <a:rPr lang="en-GB" sz="9600">
                <a:solidFill>
                  <a:srgbClr val="FF0000"/>
                </a:solidFill>
                <a:latin typeface="Constantia" panose="02030602050306030303" pitchFamily="18" charset="0"/>
                <a:cs typeface="Andalus" panose="02020603050405020304" pitchFamily="18" charset="-78"/>
              </a:rPr>
              <a:t>  </a:t>
            </a:r>
            <a:endParaRPr lang="en-GB" altLang="en-US" sz="8000">
              <a:solidFill>
                <a:schemeClr val="tx1">
                  <a:lumMod val="75000"/>
                  <a:lumOff val="25000"/>
                </a:schemeClr>
              </a:solidFill>
              <a:latin typeface="Constantia" panose="02030602050306030303" pitchFamily="18" charset="0"/>
            </a:endParaRPr>
          </a:p>
          <a:p>
            <a:pPr marL="0" indent="0" eaLnBrk="1" fontAlgn="auto" hangingPunct="1">
              <a:spcAft>
                <a:spcPts val="0"/>
              </a:spcAft>
              <a:buFont typeface="Arial" panose="020B0604020202020204" pitchFamily="34" charset="0"/>
              <a:buNone/>
              <a:defRPr/>
            </a:pPr>
            <a:endParaRPr lang="en-GB" altLang="en-US" sz="8000">
              <a:solidFill>
                <a:schemeClr val="tx1">
                  <a:lumMod val="75000"/>
                  <a:lumOff val="25000"/>
                </a:schemeClr>
              </a:solidFill>
              <a:latin typeface="Constantia" panose="02030602050306030303" pitchFamily="18" charset="0"/>
            </a:endParaRPr>
          </a:p>
          <a:p>
            <a:pPr marL="0" indent="0" eaLnBrk="1" fontAlgn="auto" hangingPunct="1">
              <a:spcAft>
                <a:spcPts val="0"/>
              </a:spcAft>
              <a:buFont typeface="Wingdings 3" panose="05040102010807070707" pitchFamily="18" charset="2"/>
              <a:buNone/>
              <a:defRPr/>
            </a:pPr>
            <a:r>
              <a:rPr lang="en-GB" altLang="en-US" sz="8000">
                <a:solidFill>
                  <a:schemeClr val="tx1">
                    <a:lumMod val="75000"/>
                    <a:lumOff val="25000"/>
                  </a:schemeClr>
                </a:solidFill>
                <a:latin typeface="Constantia" panose="02030602050306030303" pitchFamily="18" charset="0"/>
              </a:rPr>
              <a:t>     </a:t>
            </a:r>
          </a:p>
        </p:txBody>
      </p:sp>
      <p:pic>
        <p:nvPicPr>
          <p:cNvPr id="37892" name="Picture 1">
            <a:extLst>
              <a:ext uri="{FF2B5EF4-FFF2-40B4-BE49-F238E27FC236}">
                <a16:creationId xmlns:a16="http://schemas.microsoft.com/office/drawing/2014/main" id="{F982FB72-CBCB-7E3E-FD55-FEF47E13BC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109538"/>
            <a:ext cx="13652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4616"/>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584436CF-D551-59D5-8FDE-84D65635C7A0}"/>
              </a:ext>
            </a:extLst>
          </p:cNvPr>
          <p:cNvSpPr>
            <a:spLocks noGrp="1" noChangeArrowheads="1"/>
          </p:cNvSpPr>
          <p:nvPr>
            <p:ph idx="1"/>
          </p:nvPr>
        </p:nvSpPr>
        <p:spPr>
          <a:xfrm>
            <a:off x="0" y="209550"/>
            <a:ext cx="8691716" cy="3579813"/>
          </a:xfrm>
        </p:spPr>
        <p:txBody>
          <a:bodyPr rtlCol="0">
            <a:normAutofit fontScale="25000" lnSpcReduction="20000"/>
          </a:bodyPr>
          <a:lstStyle/>
          <a:p>
            <a:pPr marL="0" indent="0" eaLnBrk="1" fontAlgn="auto" hangingPunct="1">
              <a:spcAft>
                <a:spcPts val="0"/>
              </a:spcAft>
              <a:buFont typeface="Wingdings 3" charset="2"/>
              <a:buNone/>
              <a:defRPr/>
            </a:pPr>
            <a:r>
              <a:rPr lang="en-GB" sz="17600" b="1">
                <a:solidFill>
                  <a:schemeClr val="tx1">
                    <a:lumMod val="75000"/>
                    <a:lumOff val="25000"/>
                  </a:schemeClr>
                </a:solidFill>
                <a:latin typeface="Comic Sans MS" panose="030F0702030302020204" pitchFamily="66" charset="0"/>
                <a:cs typeface="Andalus" panose="02020603050405020304" pitchFamily="18" charset="-78"/>
              </a:rPr>
              <a:t>Admissions to Secondary School. </a:t>
            </a:r>
            <a:endParaRPr lang="en-GB" sz="176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None/>
              <a:defRPr/>
            </a:pPr>
            <a:endParaRPr lang="en-GB" sz="11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The deadline to return the electronic form to </a:t>
            </a:r>
          </a:p>
          <a:p>
            <a:pPr marL="0" indent="0" algn="just" eaLnBrk="1" fontAlgn="auto" hangingPunct="1">
              <a:spcAft>
                <a:spcPts val="0"/>
              </a:spcAft>
              <a:buFont typeface="Wingdings 3" panose="05040102010807070707" pitchFamily="18" charset="2"/>
              <a:buNone/>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    Solihull Council is October 31</a:t>
            </a:r>
            <a:r>
              <a:rPr lang="en-GB" sz="11200" baseline="30000">
                <a:solidFill>
                  <a:schemeClr val="tx1">
                    <a:lumMod val="75000"/>
                    <a:lumOff val="25000"/>
                  </a:schemeClr>
                </a:solidFill>
                <a:latin typeface="Comic Sans MS" panose="030F0702030302020204" pitchFamily="66" charset="0"/>
                <a:cs typeface="Andalus" panose="02020603050405020304" pitchFamily="18" charset="-78"/>
              </a:rPr>
              <a:t>st</a:t>
            </a:r>
            <a:r>
              <a:rPr lang="en-GB" sz="11200">
                <a:solidFill>
                  <a:schemeClr val="tx1">
                    <a:lumMod val="75000"/>
                    <a:lumOff val="25000"/>
                  </a:schemeClr>
                </a:solidFill>
                <a:latin typeface="Comic Sans MS" panose="030F0702030302020204" pitchFamily="66" charset="0"/>
                <a:cs typeface="Andalus" panose="02020603050405020304" pitchFamily="18" charset="-78"/>
              </a:rPr>
              <a:t>  </a:t>
            </a:r>
          </a:p>
          <a:p>
            <a:pPr marL="0" indent="0" algn="just" eaLnBrk="1" fontAlgn="auto" hangingPunct="1">
              <a:spcAft>
                <a:spcPts val="0"/>
              </a:spcAft>
              <a:buFont typeface="Wingdings 3" panose="05040102010807070707" pitchFamily="18" charset="2"/>
              <a:buNone/>
              <a:defRPr/>
            </a:pPr>
            <a:r>
              <a:rPr lang="en-GB" sz="7200" i="1">
                <a:solidFill>
                  <a:schemeClr val="tx1">
                    <a:lumMod val="75000"/>
                    <a:lumOff val="25000"/>
                  </a:schemeClr>
                </a:solidFill>
                <a:latin typeface="Comic Sans MS" panose="030F0702030302020204" pitchFamily="66" charset="0"/>
                <a:cs typeface="Andalus" panose="02020603050405020304" pitchFamily="18" charset="-78"/>
              </a:rPr>
              <a:t>If applying for JHN or any other Catholic School, it is your responsibility to provide </a:t>
            </a:r>
            <a:r>
              <a:rPr lang="en-GB" sz="7200" b="1" i="1">
                <a:solidFill>
                  <a:schemeClr val="tx1">
                    <a:lumMod val="75000"/>
                    <a:lumOff val="25000"/>
                  </a:schemeClr>
                </a:solidFill>
                <a:latin typeface="Comic Sans MS" panose="030F0702030302020204" pitchFamily="66" charset="0"/>
                <a:cs typeface="Andalus" panose="02020603050405020304" pitchFamily="18" charset="-78"/>
              </a:rPr>
              <a:t>that school</a:t>
            </a:r>
            <a:r>
              <a:rPr lang="en-GB" sz="7200" i="1">
                <a:solidFill>
                  <a:schemeClr val="tx1">
                    <a:lumMod val="75000"/>
                    <a:lumOff val="25000"/>
                  </a:schemeClr>
                </a:solidFill>
                <a:latin typeface="Comic Sans MS" panose="030F0702030302020204" pitchFamily="66" charset="0"/>
                <a:cs typeface="Andalus" panose="02020603050405020304" pitchFamily="18" charset="-78"/>
              </a:rPr>
              <a:t> with your child’s Baptism Certificate with your application</a:t>
            </a:r>
          </a:p>
          <a:p>
            <a:pPr marL="0" indent="0" algn="just" eaLnBrk="1" fontAlgn="auto" hangingPunct="1">
              <a:spcAft>
                <a:spcPts val="0"/>
              </a:spcAft>
              <a:buFont typeface="Wingdings 3" charset="2"/>
              <a:buNone/>
              <a:defRPr/>
            </a:pPr>
            <a:endParaRPr lang="en-GB" sz="72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You will receive an E-mail to notify you of the </a:t>
            </a:r>
          </a:p>
          <a:p>
            <a:pPr marL="0" indent="0" algn="just" eaLnBrk="1" fontAlgn="auto" hangingPunct="1">
              <a:spcAft>
                <a:spcPts val="0"/>
              </a:spcAft>
              <a:buFont typeface="Wingdings 3" panose="05040102010807070707" pitchFamily="18" charset="2"/>
              <a:buNone/>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    Secondary School place in March.</a:t>
            </a:r>
            <a:endParaRPr lang="en-GB" sz="11200" u="sng">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panose="05040102010807070707" pitchFamily="18" charset="2"/>
              <a:buNone/>
              <a:defRPr/>
            </a:pPr>
            <a:endParaRPr lang="en-GB" sz="11200" u="sng">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Please note that this process all takes place online, </a:t>
            </a:r>
          </a:p>
          <a:p>
            <a:pPr marL="0" indent="0" algn="just" eaLnBrk="1" fontAlgn="auto" hangingPunct="1">
              <a:spcAft>
                <a:spcPts val="0"/>
              </a:spcAft>
              <a:buFont typeface="Wingdings 3" panose="05040102010807070707" pitchFamily="18" charset="2"/>
              <a:buNone/>
              <a:defRPr/>
            </a:pPr>
            <a:r>
              <a:rPr lang="en-GB" sz="11200">
                <a:solidFill>
                  <a:schemeClr val="tx1">
                    <a:lumMod val="75000"/>
                    <a:lumOff val="25000"/>
                  </a:schemeClr>
                </a:solidFill>
                <a:latin typeface="Comic Sans MS" panose="030F0702030302020204" pitchFamily="66" charset="0"/>
                <a:cs typeface="Andalus" panose="02020603050405020304" pitchFamily="18" charset="-78"/>
              </a:rPr>
              <a:t>    no postal option is available.</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5843" name="Picture 1">
            <a:extLst>
              <a:ext uri="{FF2B5EF4-FFF2-40B4-BE49-F238E27FC236}">
                <a16:creationId xmlns:a16="http://schemas.microsoft.com/office/drawing/2014/main" id="{2D1C4BF3-5489-95A2-C368-BCF462CB3E5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5157788"/>
            <a:ext cx="13652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7014"/>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BB782731-B870-861C-F219-50490868D56F}"/>
              </a:ext>
            </a:extLst>
          </p:cNvPr>
          <p:cNvSpPr>
            <a:spLocks noGrp="1" noChangeArrowheads="1"/>
          </p:cNvSpPr>
          <p:nvPr>
            <p:ph idx="1"/>
          </p:nvPr>
        </p:nvSpPr>
        <p:spPr>
          <a:xfrm>
            <a:off x="0" y="209550"/>
            <a:ext cx="9144000" cy="3579813"/>
          </a:xfrm>
        </p:spPr>
        <p:txBody>
          <a:bodyPr rtlCol="0">
            <a:normAutofit fontScale="25000" lnSpcReduction="20000"/>
          </a:bodyPr>
          <a:lstStyle/>
          <a:p>
            <a:pPr marL="0" indent="0" eaLnBrk="1" fontAlgn="auto" hangingPunct="1">
              <a:spcAft>
                <a:spcPts val="0"/>
              </a:spcAft>
              <a:buFont typeface="Wingdings 3" charset="2"/>
              <a:buNone/>
              <a:defRPr/>
            </a:pPr>
            <a:r>
              <a:rPr lang="en-GB" sz="16000" b="1">
                <a:solidFill>
                  <a:schemeClr val="tx1">
                    <a:lumMod val="75000"/>
                    <a:lumOff val="25000"/>
                  </a:schemeClr>
                </a:solidFill>
                <a:latin typeface="Comic Sans MS" panose="030F0702030302020204" pitchFamily="66" charset="0"/>
                <a:cs typeface="Andalus" panose="02020603050405020304" pitchFamily="18" charset="-78"/>
              </a:rPr>
              <a:t>Admissions </a:t>
            </a:r>
          </a:p>
          <a:p>
            <a:pPr marL="0" indent="0" eaLnBrk="1" fontAlgn="auto" hangingPunct="1">
              <a:spcAft>
                <a:spcPts val="0"/>
              </a:spcAft>
              <a:buFont typeface="Wingdings 3" charset="2"/>
              <a:buNone/>
              <a:defRPr/>
            </a:pPr>
            <a:r>
              <a:rPr lang="en-GB" sz="16000" b="1">
                <a:solidFill>
                  <a:schemeClr val="tx1">
                    <a:lumMod val="75000"/>
                    <a:lumOff val="25000"/>
                  </a:schemeClr>
                </a:solidFill>
                <a:latin typeface="Comic Sans MS" panose="030F0702030302020204" pitchFamily="66" charset="0"/>
                <a:cs typeface="Andalus" panose="02020603050405020304" pitchFamily="18" charset="-78"/>
              </a:rPr>
              <a:t>to Secondary School…. </a:t>
            </a:r>
            <a:endParaRPr lang="en-GB" sz="160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Wingdings 3" charset="2"/>
              <a:buNone/>
              <a:defRPr/>
            </a:pPr>
            <a:endParaRPr lang="en-GB" sz="9600">
              <a:solidFill>
                <a:schemeClr val="tx1">
                  <a:lumMod val="75000"/>
                  <a:lumOff val="25000"/>
                </a:schemeClr>
              </a:solidFill>
              <a:latin typeface="Comic Sans MS" panose="030F0702030302020204" pitchFamily="66" charset="0"/>
              <a:cs typeface="Andalus" panose="02020603050405020304" pitchFamily="18" charset="-78"/>
            </a:endParaRPr>
          </a:p>
          <a:p>
            <a:pPr algn="just" eaLnBrk="1" fontAlgn="auto" hangingPunct="1">
              <a:spcAft>
                <a:spcPts val="0"/>
              </a:spcAft>
              <a:buFont typeface="Wingdings" panose="05000000000000000000" pitchFamily="2" charset="2"/>
              <a:buChar char="§"/>
              <a:defRPr/>
            </a:pPr>
            <a:r>
              <a:rPr lang="en-GB" sz="9600" b="1">
                <a:solidFill>
                  <a:schemeClr val="tx1">
                    <a:lumMod val="75000"/>
                    <a:lumOff val="25000"/>
                  </a:schemeClr>
                </a:solidFill>
                <a:latin typeface="Comic Sans MS" panose="030F0702030302020204" pitchFamily="66" charset="0"/>
                <a:cs typeface="Andalus" panose="02020603050405020304" pitchFamily="18" charset="-78"/>
              </a:rPr>
              <a:t>We strongly recommend that you</a:t>
            </a:r>
            <a:r>
              <a:rPr lang="en-GB" sz="9600">
                <a:solidFill>
                  <a:schemeClr val="tx1">
                    <a:lumMod val="75000"/>
                    <a:lumOff val="25000"/>
                  </a:schemeClr>
                </a:solidFill>
                <a:latin typeface="Comic Sans MS" panose="030F0702030302020204" pitchFamily="66" charset="0"/>
                <a:cs typeface="Andalus" panose="02020603050405020304" pitchFamily="18" charset="-78"/>
              </a:rPr>
              <a:t>:</a:t>
            </a:r>
          </a:p>
          <a:p>
            <a:pPr marL="0" indent="0" algn="just" eaLnBrk="1" fontAlgn="auto" hangingPunct="1">
              <a:spcAft>
                <a:spcPts val="0"/>
              </a:spcAft>
              <a:buFont typeface="Arial" panose="020B0604020202020204" pitchFamily="34" charset="0"/>
              <a:buNone/>
              <a:defRPr/>
            </a:pPr>
            <a:endParaRPr lang="en-GB" sz="960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eaLnBrk="1" fontAlgn="auto" hangingPunct="1">
              <a:spcAft>
                <a:spcPts val="0"/>
              </a:spcAft>
              <a:buFont typeface="Arial" panose="020B0604020202020204" pitchFamily="34" charset="0"/>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1. Make all choices on the form </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(don’t select only 1 school)</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2. Accept the place that is offered to you</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3. If the place that is offered to you is not your </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preferred choice, we recommend that you still </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accept the place that you are offered </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4. You then request to be placed on the waiting list for</a:t>
            </a:r>
          </a:p>
          <a:p>
            <a:pPr marL="0" indent="0" algn="just" eaLnBrk="1" fontAlgn="auto" hangingPunct="1">
              <a:spcAft>
                <a:spcPts val="0"/>
              </a:spcAft>
              <a:buFont typeface="Wingdings 3" panose="05040102010807070707" pitchFamily="18" charset="2"/>
              <a:buNone/>
              <a:defRPr/>
            </a:pPr>
            <a:r>
              <a:rPr lang="en-GB" sz="9600">
                <a:solidFill>
                  <a:schemeClr val="tx1">
                    <a:lumMod val="75000"/>
                    <a:lumOff val="25000"/>
                  </a:schemeClr>
                </a:solidFill>
                <a:latin typeface="Comic Sans MS" panose="030F0702030302020204" pitchFamily="66" charset="0"/>
                <a:cs typeface="Andalus" panose="02020603050405020304" pitchFamily="18" charset="-78"/>
              </a:rPr>
              <a:t>        your preferred choice. </a:t>
            </a:r>
          </a:p>
          <a:p>
            <a:pPr marL="1143000" indent="-1143000" algn="just" eaLnBrk="1" fontAlgn="auto" hangingPunct="1">
              <a:spcAft>
                <a:spcPts val="0"/>
              </a:spcAft>
              <a:buFontTx/>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Wingdings 3" charset="2"/>
              <a:buChar char=""/>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a:p>
            <a:pPr marL="0" indent="0" algn="just" eaLnBrk="1" fontAlgn="auto" hangingPunct="1">
              <a:spcAft>
                <a:spcPts val="0"/>
              </a:spcAft>
              <a:buFont typeface="Arial" panose="020B0604020202020204" pitchFamily="34" charset="0"/>
              <a:buNone/>
              <a:defRPr/>
            </a:pPr>
            <a:endParaRPr lang="en-GB" sz="1440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6867" name="Picture 1">
            <a:extLst>
              <a:ext uri="{FF2B5EF4-FFF2-40B4-BE49-F238E27FC236}">
                <a16:creationId xmlns:a16="http://schemas.microsoft.com/office/drawing/2014/main" id="{FE3CCE2D-3321-5B79-AC91-9C2DFF7C76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214313"/>
            <a:ext cx="1366838"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736"/>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id="{085DFAE1-7AA0-EB2B-0015-3B85B4790EFE}"/>
              </a:ext>
            </a:extLst>
          </p:cNvPr>
          <p:cNvSpPr>
            <a:spLocks noChangeArrowheads="1"/>
          </p:cNvSpPr>
          <p:nvPr/>
        </p:nvSpPr>
        <p:spPr bwMode="auto">
          <a:xfrm>
            <a:off x="323850" y="1844675"/>
            <a:ext cx="871220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sz="2000">
                <a:latin typeface="Comic Sans MS" panose="030F0702030302020204" pitchFamily="66" charset="0"/>
              </a:rPr>
              <a:t>Please ensure all of your child’s uniform is named- especially jumpers. As you can imagine there are 30 jumpers that are all identical!</a:t>
            </a:r>
          </a:p>
          <a:p>
            <a:endParaRPr lang="en-US" altLang="en-US" sz="2000">
              <a:latin typeface="Comic Sans MS" panose="030F0702030302020204" pitchFamily="66" charset="0"/>
            </a:endParaRPr>
          </a:p>
          <a:p>
            <a:r>
              <a:rPr lang="en-US" altLang="en-US" sz="2000">
                <a:latin typeface="Comic Sans MS" panose="030F0702030302020204" pitchFamily="66" charset="0"/>
              </a:rPr>
              <a:t>Please send them to school with a named water bottle every day and also their reading bag/equivalent.</a:t>
            </a:r>
          </a:p>
          <a:p>
            <a:endParaRPr lang="en-US" altLang="en-US" sz="2000">
              <a:latin typeface="Comic Sans MS" panose="030F0702030302020204" pitchFamily="66" charset="0"/>
            </a:endParaRPr>
          </a:p>
          <a:p>
            <a:r>
              <a:rPr lang="en-US" altLang="en-US" sz="2000">
                <a:latin typeface="Comic Sans MS" panose="030F0702030302020204" pitchFamily="66" charset="0"/>
              </a:rPr>
              <a:t>If your child has any new medical issues, or any changes to those already existing, please let your class teacher know via the office.</a:t>
            </a:r>
          </a:p>
          <a:p>
            <a:endParaRPr lang="en-US" altLang="en-US" sz="2000">
              <a:latin typeface="Comic Sans MS" panose="030F0702030302020204" pitchFamily="66" charset="0"/>
            </a:endParaRPr>
          </a:p>
          <a:p>
            <a:r>
              <a:rPr lang="en-US" altLang="en-US" sz="2000">
                <a:latin typeface="Comic Sans MS" panose="030F0702030302020204" pitchFamily="66" charset="0"/>
              </a:rPr>
              <a:t>We hope all of the children have a fantastic year in Year 6! </a:t>
            </a:r>
          </a:p>
        </p:txBody>
      </p:sp>
      <p:sp>
        <p:nvSpPr>
          <p:cNvPr id="38915" name="Rectangle 2">
            <a:extLst>
              <a:ext uri="{FF2B5EF4-FFF2-40B4-BE49-F238E27FC236}">
                <a16:creationId xmlns:a16="http://schemas.microsoft.com/office/drawing/2014/main" id="{218A84C5-C284-27C1-7BAB-555F22F9F114}"/>
              </a:ext>
            </a:extLst>
          </p:cNvPr>
          <p:cNvSpPr>
            <a:spLocks noChangeArrowheads="1"/>
          </p:cNvSpPr>
          <p:nvPr/>
        </p:nvSpPr>
        <p:spPr bwMode="auto">
          <a:xfrm>
            <a:off x="611188" y="549275"/>
            <a:ext cx="6400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4800">
                <a:latin typeface="Comic Sans MS" panose="030F0702030302020204" pitchFamily="66" charset="0"/>
              </a:rPr>
              <a:t>Couple of reminders…</a:t>
            </a:r>
          </a:p>
        </p:txBody>
      </p:sp>
      <p:pic>
        <p:nvPicPr>
          <p:cNvPr id="38916" name="Picture 1">
            <a:extLst>
              <a:ext uri="{FF2B5EF4-FFF2-40B4-BE49-F238E27FC236}">
                <a16:creationId xmlns:a16="http://schemas.microsoft.com/office/drawing/2014/main" id="{422E6A4B-8BE7-56AD-DB90-1F1E5D0302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24750" y="115888"/>
            <a:ext cx="136525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a:extLst>
              <a:ext uri="{FF2B5EF4-FFF2-40B4-BE49-F238E27FC236}">
                <a16:creationId xmlns:a16="http://schemas.microsoft.com/office/drawing/2014/main" id="{0FA7A887-031D-74AB-B10F-54CCF4D123AD}"/>
              </a:ext>
            </a:extLst>
          </p:cNvPr>
          <p:cNvSpPr>
            <a:spLocks noChangeArrowheads="1"/>
          </p:cNvSpPr>
          <p:nvPr/>
        </p:nvSpPr>
        <p:spPr bwMode="auto">
          <a:xfrm>
            <a:off x="539750" y="5373688"/>
            <a:ext cx="82089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a:latin typeface="Comic Sans MS" panose="030F0702030302020204" pitchFamily="66" charset="0"/>
              </a:rPr>
              <a:t>Please read all texts and emails from the school regarding important information</a:t>
            </a:r>
          </a:p>
          <a:p>
            <a:pPr algn="ctr"/>
            <a:r>
              <a:rPr lang="en-US" altLang="en-US">
                <a:latin typeface="Comic Sans MS" panose="030F0702030302020204" pitchFamily="66" charset="0"/>
              </a:rPr>
              <a:t>Read our weekly newsletters for key dates and information</a:t>
            </a:r>
          </a:p>
          <a:p>
            <a:pPr algn="ctr"/>
            <a:r>
              <a:rPr lang="en-US" altLang="en-US">
                <a:latin typeface="Comic Sans MS" panose="030F0702030302020204" pitchFamily="66" charset="0"/>
              </a:rPr>
              <a:t>Follow us on Instagram @stannescatholicprimary</a:t>
            </a:r>
          </a:p>
        </p:txBody>
      </p:sp>
      <p:sp>
        <p:nvSpPr>
          <p:cNvPr id="2" name="Rectangle 1">
            <a:extLst>
              <a:ext uri="{FF2B5EF4-FFF2-40B4-BE49-F238E27FC236}">
                <a16:creationId xmlns:a16="http://schemas.microsoft.com/office/drawing/2014/main" id="{14C0ED48-959A-7FF4-56BC-C1E8540DABEB}"/>
              </a:ext>
            </a:extLst>
          </p:cNvPr>
          <p:cNvSpPr/>
          <p:nvPr/>
        </p:nvSpPr>
        <p:spPr>
          <a:xfrm>
            <a:off x="1214438" y="404813"/>
            <a:ext cx="6858000" cy="4708525"/>
          </a:xfrm>
          <a:prstGeom prst="rect">
            <a:avLst/>
          </a:prstGeom>
        </p:spPr>
        <p:txBody>
          <a:bodyPr>
            <a:spAutoFit/>
          </a:bodyPr>
          <a:lstStyle/>
          <a:p>
            <a:pPr algn="ctr">
              <a:defRPr/>
            </a:pPr>
            <a:r>
              <a:rPr lang="en-GB" sz="2400" b="1" u="sng">
                <a:solidFill>
                  <a:schemeClr val="accent6">
                    <a:lumMod val="75000"/>
                  </a:schemeClr>
                </a:solidFill>
                <a:latin typeface="Comic Sans MS" panose="030F0702030302020204" pitchFamily="66" charset="0"/>
              </a:rPr>
              <a:t> </a:t>
            </a:r>
            <a:endParaRPr lang="en-GB" sz="2400">
              <a:latin typeface="Comic Sans MS" panose="030F0702030302020204" pitchFamily="66" charset="0"/>
            </a:endParaRPr>
          </a:p>
          <a:p>
            <a:pPr algn="ctr">
              <a:defRPr/>
            </a:pPr>
            <a:endParaRPr lang="en-GB" sz="2400">
              <a:latin typeface="Comic Sans MS" panose="030F0702030302020204" pitchFamily="66" charset="0"/>
            </a:endParaRPr>
          </a:p>
          <a:p>
            <a:pPr algn="ctr">
              <a:defRPr/>
            </a:pPr>
            <a:r>
              <a:rPr lang="en-GB">
                <a:latin typeface="Comic Sans MS" panose="030F0702030302020204" pitchFamily="66" charset="0"/>
              </a:rPr>
              <a:t>If you have any questions please phone the school office or send your class teacher an email. </a:t>
            </a:r>
          </a:p>
          <a:p>
            <a:pPr algn="ctr">
              <a:defRPr/>
            </a:pPr>
            <a:endParaRPr lang="en-GB">
              <a:latin typeface="Comic Sans MS" panose="030F0702030302020204" pitchFamily="66" charset="0"/>
            </a:endParaRPr>
          </a:p>
          <a:p>
            <a:pPr algn="ctr">
              <a:defRPr/>
            </a:pPr>
            <a:r>
              <a:rPr lang="en-GB">
                <a:latin typeface="Comic Sans MS" panose="030F0702030302020204" pitchFamily="66" charset="0"/>
                <a:hlinkClick r:id="rId2"/>
              </a:rPr>
              <a:t>parentmail@st-annes.solihull.sch.uk</a:t>
            </a:r>
            <a:endParaRPr lang="en-GB">
              <a:latin typeface="Comic Sans MS" panose="030F0702030302020204" pitchFamily="66" charset="0"/>
            </a:endParaRPr>
          </a:p>
          <a:p>
            <a:pPr algn="ctr">
              <a:defRPr/>
            </a:pPr>
            <a:endParaRPr lang="en-GB">
              <a:latin typeface="Comic Sans MS" panose="030F0702030302020204" pitchFamily="66" charset="0"/>
            </a:endParaRPr>
          </a:p>
          <a:p>
            <a:pPr algn="ctr">
              <a:defRPr/>
            </a:pPr>
            <a:r>
              <a:rPr lang="en-US">
                <a:latin typeface="Comic Sans MS" panose="030F0702030302020204" pitchFamily="66" charset="0"/>
              </a:rPr>
              <a:t>In the event of an urgent response, </a:t>
            </a:r>
          </a:p>
          <a:p>
            <a:pPr algn="ctr">
              <a:defRPr/>
            </a:pPr>
            <a:r>
              <a:rPr lang="en-US">
                <a:latin typeface="Comic Sans MS" panose="030F0702030302020204" pitchFamily="66" charset="0"/>
              </a:rPr>
              <a:t>please contact the school office 0121 779 8060</a:t>
            </a:r>
            <a:endParaRPr lang="en-GB">
              <a:latin typeface="Comic Sans MS" panose="030F0702030302020204" pitchFamily="66" charset="0"/>
            </a:endParaRPr>
          </a:p>
          <a:p>
            <a:pPr algn="ctr">
              <a:defRPr/>
            </a:pPr>
            <a:endParaRPr lang="en-GB">
              <a:latin typeface="Comic Sans MS" panose="030F0702030302020204" pitchFamily="66" charset="0"/>
            </a:endParaRPr>
          </a:p>
          <a:p>
            <a:pPr algn="ctr">
              <a:defRPr/>
            </a:pPr>
            <a:r>
              <a:rPr lang="en-GB">
                <a:latin typeface="Comic Sans MS" panose="030F0702030302020204" pitchFamily="66" charset="0"/>
              </a:rPr>
              <a:t>We will not hesitate to help! </a:t>
            </a:r>
          </a:p>
          <a:p>
            <a:pPr algn="ctr">
              <a:defRPr/>
            </a:pPr>
            <a:endParaRPr lang="en-GB">
              <a:latin typeface="Comic Sans MS" panose="030F0702030302020204" pitchFamily="66" charset="0"/>
            </a:endParaRPr>
          </a:p>
          <a:p>
            <a:pPr algn="ctr">
              <a:defRPr/>
            </a:pPr>
            <a:r>
              <a:rPr lang="en-GB" sz="2400" u="sng">
                <a:solidFill>
                  <a:schemeClr val="accent6"/>
                </a:solidFill>
                <a:latin typeface="Comic Sans MS" panose="030F0702030302020204" pitchFamily="66" charset="0"/>
              </a:rPr>
              <a:t>Thank you for all your support and cooperation! </a:t>
            </a:r>
          </a:p>
          <a:p>
            <a:pPr algn="ctr">
              <a:defRPr/>
            </a:pPr>
            <a:endParaRPr lang="en-GB" sz="2400">
              <a:latin typeface="Comic Sans MS" panose="030F0702030302020204" pitchFamily="66" charset="0"/>
            </a:endParaRPr>
          </a:p>
        </p:txBody>
      </p:sp>
      <p:pic>
        <p:nvPicPr>
          <p:cNvPr id="39940" name="Picture 1">
            <a:extLst>
              <a:ext uri="{FF2B5EF4-FFF2-40B4-BE49-F238E27FC236}">
                <a16:creationId xmlns:a16="http://schemas.microsoft.com/office/drawing/2014/main" id="{0374156E-6E13-C1C2-362F-48A7C1FF4B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78750" y="17463"/>
            <a:ext cx="1185863"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1">
            <a:extLst>
              <a:ext uri="{FF2B5EF4-FFF2-40B4-BE49-F238E27FC236}">
                <a16:creationId xmlns:a16="http://schemas.microsoft.com/office/drawing/2014/main" id="{BAFEA488-CC7E-BA17-2FCF-4B402E41EC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7463"/>
            <a:ext cx="1185862"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3F83C541-619C-4022-903D-A660400F9092}">
  <ds:schemaRefs>
    <ds:schemaRef ds:uri="b91ff8f4-7308-487a-9b43-8871d3f744b1"/>
    <ds:schemaRef ds:uri="cc1176d4-a1a1-4e9c-8166-cf0d0b391e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BAA942E-A831-4E0B-BB82-0B521BE2326F}">
  <ds:schemaRefs>
    <ds:schemaRef ds:uri="http://schemas.microsoft.com/office/2006/documentManagement/types"/>
    <ds:schemaRef ds:uri="http://schemas.microsoft.com/office/infopath/2007/PartnerControls"/>
    <ds:schemaRef ds:uri="http://purl.org/dc/terms/"/>
    <ds:schemaRef ds:uri="http://www.w3.org/XML/1998/namespace"/>
    <ds:schemaRef ds:uri="http://purl.org/dc/dcmitype/"/>
    <ds:schemaRef ds:uri="cc1176d4-a1a1-4e9c-8166-cf0d0b391ed9"/>
    <ds:schemaRef ds:uri="http://purl.org/dc/elements/1.1/"/>
    <ds:schemaRef ds:uri="http://schemas.microsoft.com/office/2006/metadata/properties"/>
    <ds:schemaRef ds:uri="b91ff8f4-7308-487a-9b43-8871d3f744b1"/>
    <ds:schemaRef ds:uri="http://schemas.openxmlformats.org/package/2006/metadata/core-properties"/>
  </ds:schemaRefs>
</ds:datastoreItem>
</file>

<file path=customXml/itemProps3.xml><?xml version="1.0" encoding="utf-8"?>
<ds:datastoreItem xmlns:ds="http://schemas.openxmlformats.org/officeDocument/2006/customXml" ds:itemID="{903619A7-9758-472B-B295-4B560C1572B4}">
  <ds:schemaRefs>
    <ds:schemaRef ds:uri="http://schemas.microsoft.com/sharepoint/v3/contenttype/forms"/>
  </ds:schemaRefs>
</ds:datastoreItem>
</file>

<file path=customXml/itemProps4.xml><?xml version="1.0" encoding="utf-8"?>
<ds:datastoreItem xmlns:ds="http://schemas.openxmlformats.org/officeDocument/2006/customXml" ds:itemID="{CD628F72-15BE-461A-AF8C-F48618D4A103}">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0</TotalTime>
  <Words>1610</Words>
  <Application>Microsoft Office PowerPoint</Application>
  <PresentationFormat>On-screen Show (4:3)</PresentationFormat>
  <Paragraphs>321</Paragraphs>
  <Slides>24</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6" baseType="lpstr">
      <vt:lpstr>Andalus</vt:lpstr>
      <vt:lpstr>Arial</vt:lpstr>
      <vt:lpstr>Calibri</vt:lpstr>
      <vt:lpstr>Calibri Light</vt:lpstr>
      <vt:lpstr>CCW Cursive Writing 1</vt:lpstr>
      <vt:lpstr>Comic Sans MS</vt:lpstr>
      <vt:lpstr>Constantia</vt:lpstr>
      <vt:lpstr>Times New Roman</vt:lpstr>
      <vt:lpstr>Wingdings</vt:lpstr>
      <vt:lpstr>Wingdings 3</vt:lpstr>
      <vt:lpstr>Office Theme</vt:lpstr>
      <vt:lpstr>Document</vt:lpstr>
      <vt:lpstr>PowerPoint Presentation</vt:lpstr>
      <vt:lpstr>PowerPoint Presentation</vt:lpstr>
      <vt:lpstr>Catholic Life</vt:lpstr>
      <vt:lpstr>PowerPoint Presentation</vt:lpstr>
      <vt:lpstr>PowerPoint Presentation</vt:lpstr>
      <vt:lpstr>PowerPoint Presentation</vt:lpstr>
      <vt:lpstr>Being a Year 6 Leader </vt:lpstr>
      <vt:lpstr>PowerPoint Presentation</vt:lpstr>
      <vt:lpstr>PowerPoint Presentation</vt:lpstr>
      <vt:lpstr>PowerPoint Presentation</vt:lpstr>
      <vt:lpstr>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Alton Castle  </vt:lpstr>
      <vt:lpstr>PowerPoint Presentation</vt:lpstr>
      <vt:lpstr>PowerPoint Presentation</vt:lpstr>
      <vt:lpstr>PowerPoint Presentation</vt:lpstr>
      <vt:lpstr>PowerPoint Presentation</vt:lpstr>
    </vt:vector>
  </TitlesOfParts>
  <Company>Solihull 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CURRICULUM MEETING</dc:title>
  <dc:creator>lft</dc:creator>
  <cp:lastModifiedBy>Martina Neild</cp:lastModifiedBy>
  <cp:revision>1</cp:revision>
  <cp:lastPrinted>2026-10-06T13:37:18Z</cp:lastPrinted>
  <dcterms:created xsi:type="dcterms:W3CDTF">2004-09-13T13:50:02Z</dcterms:created>
  <dcterms:modified xsi:type="dcterms:W3CDTF">2026-10-06T13:41:46Z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Chloe McGann</vt:lpwstr>
  </property>
  <property fmtid="{D5CDD505-2E9C-101B-9397-08002B2CF9AE}" pid="3" name="Order">
    <vt:lpwstr>1109600.00000000</vt:lpwstr>
  </property>
  <property fmtid="{D5CDD505-2E9C-101B-9397-08002B2CF9AE}" pid="4" name="display_urn:schemas-microsoft-com:office:office#Author">
    <vt:lpwstr>Chloe McGann</vt:lpwstr>
  </property>
  <property fmtid="{D5CDD505-2E9C-101B-9397-08002B2CF9AE}" pid="5" name="MediaServiceImageTags">
    <vt:lpwstr/>
  </property>
  <property fmtid="{D5CDD505-2E9C-101B-9397-08002B2CF9AE}" pid="6" name="ContentTypeId">
    <vt:lpwstr>0x010100740584DA10DF2541BFB0752036DE4B84</vt:lpwstr>
  </property>
  <property fmtid="{D5CDD505-2E9C-101B-9397-08002B2CF9AE}" pid="7" name="MSIP_Label_5fd01511-f384-45a6-83b5-060bf3de0c7e_Enabled">
    <vt:lpwstr>true</vt:lpwstr>
  </property>
  <property fmtid="{D5CDD505-2E9C-101B-9397-08002B2CF9AE}" pid="8" name="MSIP_Label_5fd01511-f384-45a6-83b5-060bf3de0c7e_SetDate">
    <vt:lpwstr>2026-09-01T13:07:46Z</vt:lpwstr>
  </property>
  <property fmtid="{D5CDD505-2E9C-101B-9397-08002B2CF9AE}" pid="9" name="MSIP_Label_5fd01511-f384-45a6-83b5-060bf3de0c7e_Method">
    <vt:lpwstr>Standard</vt:lpwstr>
  </property>
  <property fmtid="{D5CDD505-2E9C-101B-9397-08002B2CF9AE}" pid="10" name="MSIP_Label_5fd01511-f384-45a6-83b5-060bf3de0c7e_Name">
    <vt:lpwstr>Internal</vt:lpwstr>
  </property>
  <property fmtid="{D5CDD505-2E9C-101B-9397-08002B2CF9AE}" pid="11" name="MSIP_Label_5fd01511-f384-45a6-83b5-060bf3de0c7e_SiteId">
    <vt:lpwstr>83739eb2-d8ac-4c52-b4d9-4367caf4a396</vt:lpwstr>
  </property>
  <property fmtid="{D5CDD505-2E9C-101B-9397-08002B2CF9AE}" pid="12" name="MSIP_Label_5fd01511-f384-45a6-83b5-060bf3de0c7e_ActionId">
    <vt:lpwstr>9dd6a060-a92d-4341-9af9-d5db3df07ecb</vt:lpwstr>
  </property>
  <property fmtid="{D5CDD505-2E9C-101B-9397-08002B2CF9AE}" pid="13" name="MSIP_Label_5fd01511-f384-45a6-83b5-060bf3de0c7e_ContentBits">
    <vt:lpwstr>0</vt:lpwstr>
  </property>
  <property fmtid="{D5CDD505-2E9C-101B-9397-08002B2CF9AE}" pid="14" name="MSIP_Label_5fd01511-f384-45a6-83b5-060bf3de0c7e_Tag">
    <vt:lpwstr>10, 3, 0, 1</vt:lpwstr>
  </property>
</Properties>
</file>