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31"/>
  </p:handoutMasterIdLst>
  <p:sldIdLst>
    <p:sldId id="256" r:id="rId5"/>
    <p:sldId id="267" r:id="rId6"/>
    <p:sldId id="270" r:id="rId7"/>
    <p:sldId id="268" r:id="rId8"/>
    <p:sldId id="257" r:id="rId9"/>
    <p:sldId id="262" r:id="rId10"/>
    <p:sldId id="261" r:id="rId11"/>
    <p:sldId id="259" r:id="rId12"/>
    <p:sldId id="258" r:id="rId13"/>
    <p:sldId id="276" r:id="rId14"/>
    <p:sldId id="275" r:id="rId15"/>
    <p:sldId id="279" r:id="rId16"/>
    <p:sldId id="280" r:id="rId17"/>
    <p:sldId id="281" r:id="rId18"/>
    <p:sldId id="282" r:id="rId19"/>
    <p:sldId id="277" r:id="rId20"/>
    <p:sldId id="273" r:id="rId21"/>
    <p:sldId id="283" r:id="rId22"/>
    <p:sldId id="274" r:id="rId23"/>
    <p:sldId id="284" r:id="rId24"/>
    <p:sldId id="285" r:id="rId25"/>
    <p:sldId id="286" r:id="rId26"/>
    <p:sldId id="264" r:id="rId27"/>
    <p:sldId id="278" r:id="rId28"/>
    <p:sldId id="266" r:id="rId29"/>
    <p:sldId id="265" r:id="rId30"/>
  </p:sldIdLst>
  <p:sldSz cx="12192000" cy="6858000"/>
  <p:notesSz cx="9926638"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53FE33-2126-4819-8887-D1F0560EB254}" v="5" dt="2026-09-04T14:31:35.9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399" autoAdjust="0"/>
    <p:restoredTop sz="94660"/>
  </p:normalViewPr>
  <p:slideViewPr>
    <p:cSldViewPr snapToGrid="0">
      <p:cViewPr varScale="1">
        <p:scale>
          <a:sx n="88" d="100"/>
          <a:sy n="88" d="100"/>
        </p:scale>
        <p:origin x="90" y="4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ra Roughneen" userId="8ee52b96-6174-4ef9-8482-5cf7eeb1e2d5" providerId="ADAL" clId="{97144B64-F1CD-4E23-BB4D-172EE55B17A7}"/>
    <pc:docChg chg="undo custSel mod modSld">
      <pc:chgData name="Tara Roughneen" userId="8ee52b96-6174-4ef9-8482-5cf7eeb1e2d5" providerId="ADAL" clId="{97144B64-F1CD-4E23-BB4D-172EE55B17A7}" dt="2026-09-04T14:30:13.640" v="350" actId="404"/>
      <pc:docMkLst>
        <pc:docMk/>
      </pc:docMkLst>
      <pc:sldChg chg="addSp delSp modSp mod">
        <pc:chgData name="Tara Roughneen" userId="8ee52b96-6174-4ef9-8482-5cf7eeb1e2d5" providerId="ADAL" clId="{97144B64-F1CD-4E23-BB4D-172EE55B17A7}" dt="2026-09-04T14:17:29.088" v="170" actId="478"/>
        <pc:sldMkLst>
          <pc:docMk/>
          <pc:sldMk cId="2433825803" sldId="257"/>
        </pc:sldMkLst>
        <pc:spChg chg="mod">
          <ac:chgData name="Tara Roughneen" userId="8ee52b96-6174-4ef9-8482-5cf7eeb1e2d5" providerId="ADAL" clId="{97144B64-F1CD-4E23-BB4D-172EE55B17A7}" dt="2026-09-04T14:17:25.623" v="168" actId="207"/>
          <ac:spMkLst>
            <pc:docMk/>
            <pc:sldMk cId="2433825803" sldId="257"/>
            <ac:spMk id="3" creationId="{00000000-0000-0000-0000-000000000000}"/>
          </ac:spMkLst>
        </pc:spChg>
        <pc:spChg chg="add del mod">
          <ac:chgData name="Tara Roughneen" userId="8ee52b96-6174-4ef9-8482-5cf7eeb1e2d5" providerId="ADAL" clId="{97144B64-F1CD-4E23-BB4D-172EE55B17A7}" dt="2026-09-04T14:13:31.038" v="80"/>
          <ac:spMkLst>
            <pc:docMk/>
            <pc:sldMk cId="2433825803" sldId="257"/>
            <ac:spMk id="6" creationId="{2A51BC0E-5A25-1DB2-F170-B98CF5415A48}"/>
          </ac:spMkLst>
        </pc:spChg>
        <pc:spChg chg="add del mod">
          <ac:chgData name="Tara Roughneen" userId="8ee52b96-6174-4ef9-8482-5cf7eeb1e2d5" providerId="ADAL" clId="{97144B64-F1CD-4E23-BB4D-172EE55B17A7}" dt="2026-09-04T14:14:01.828" v="83"/>
          <ac:spMkLst>
            <pc:docMk/>
            <pc:sldMk cId="2433825803" sldId="257"/>
            <ac:spMk id="9" creationId="{2095B2F3-3DE9-9846-2D59-81AE8455804D}"/>
          </ac:spMkLst>
        </pc:spChg>
        <pc:spChg chg="mod">
          <ac:chgData name="Tara Roughneen" userId="8ee52b96-6174-4ef9-8482-5cf7eeb1e2d5" providerId="ADAL" clId="{97144B64-F1CD-4E23-BB4D-172EE55B17A7}" dt="2026-09-04T14:13:27.994" v="77" actId="20577"/>
          <ac:spMkLst>
            <pc:docMk/>
            <pc:sldMk cId="2433825803" sldId="257"/>
            <ac:spMk id="15" creationId="{00000000-0000-0000-0000-000000000000}"/>
          </ac:spMkLst>
        </pc:spChg>
        <pc:spChg chg="add del mod">
          <ac:chgData name="Tara Roughneen" userId="8ee52b96-6174-4ef9-8482-5cf7eeb1e2d5" providerId="ADAL" clId="{97144B64-F1CD-4E23-BB4D-172EE55B17A7}" dt="2026-09-04T14:17:29.088" v="170" actId="478"/>
          <ac:spMkLst>
            <pc:docMk/>
            <pc:sldMk cId="2433825803" sldId="257"/>
            <ac:spMk id="83" creationId="{A282FFEB-3691-6902-9CD7-CE9CA3BA514D}"/>
          </ac:spMkLst>
        </pc:spChg>
        <pc:picChg chg="del">
          <ac:chgData name="Tara Roughneen" userId="8ee52b96-6174-4ef9-8482-5cf7eeb1e2d5" providerId="ADAL" clId="{97144B64-F1CD-4E23-BB4D-172EE55B17A7}" dt="2026-09-04T14:12:58.104" v="16" actId="478"/>
          <ac:picMkLst>
            <pc:docMk/>
            <pc:sldMk cId="2433825803" sldId="257"/>
            <ac:picMk id="2" creationId="{00000000-0000-0000-0000-000000000000}"/>
          </ac:picMkLst>
        </pc:picChg>
        <pc:picChg chg="del">
          <ac:chgData name="Tara Roughneen" userId="8ee52b96-6174-4ef9-8482-5cf7eeb1e2d5" providerId="ADAL" clId="{97144B64-F1CD-4E23-BB4D-172EE55B17A7}" dt="2026-09-04T14:12:59.715" v="19" actId="478"/>
          <ac:picMkLst>
            <pc:docMk/>
            <pc:sldMk cId="2433825803" sldId="257"/>
            <ac:picMk id="4" creationId="{00000000-0000-0000-0000-000000000000}"/>
          </ac:picMkLst>
        </pc:picChg>
        <pc:picChg chg="del">
          <ac:chgData name="Tara Roughneen" userId="8ee52b96-6174-4ef9-8482-5cf7eeb1e2d5" providerId="ADAL" clId="{97144B64-F1CD-4E23-BB4D-172EE55B17A7}" dt="2026-09-04T14:12:59.034" v="18" actId="478"/>
          <ac:picMkLst>
            <pc:docMk/>
            <pc:sldMk cId="2433825803" sldId="257"/>
            <ac:picMk id="5" creationId="{00000000-0000-0000-0000-000000000000}"/>
          </ac:picMkLst>
        </pc:picChg>
        <pc:picChg chg="del">
          <ac:chgData name="Tara Roughneen" userId="8ee52b96-6174-4ef9-8482-5cf7eeb1e2d5" providerId="ADAL" clId="{97144B64-F1CD-4E23-BB4D-172EE55B17A7}" dt="2026-09-04T14:12:58.541" v="17" actId="478"/>
          <ac:picMkLst>
            <pc:docMk/>
            <pc:sldMk cId="2433825803" sldId="257"/>
            <ac:picMk id="8" creationId="{00000000-0000-0000-0000-000000000000}"/>
          </ac:picMkLst>
        </pc:picChg>
        <pc:picChg chg="add del">
          <ac:chgData name="Tara Roughneen" userId="8ee52b96-6174-4ef9-8482-5cf7eeb1e2d5" providerId="ADAL" clId="{97144B64-F1CD-4E23-BB4D-172EE55B17A7}" dt="2026-09-04T14:14:04.051" v="86" actId="22"/>
          <ac:picMkLst>
            <pc:docMk/>
            <pc:sldMk cId="2433825803" sldId="257"/>
            <ac:picMk id="10" creationId="{658A505B-8414-9C14-A82B-65F3229CD57F}"/>
          </ac:picMkLst>
        </pc:picChg>
        <pc:picChg chg="add del">
          <ac:chgData name="Tara Roughneen" userId="8ee52b96-6174-4ef9-8482-5cf7eeb1e2d5" providerId="ADAL" clId="{97144B64-F1CD-4E23-BB4D-172EE55B17A7}" dt="2026-09-04T14:14:04.051" v="86" actId="22"/>
          <ac:picMkLst>
            <pc:docMk/>
            <pc:sldMk cId="2433825803" sldId="257"/>
            <ac:picMk id="11" creationId="{08F033F4-8F33-376D-D955-8AA7A694BE90}"/>
          </ac:picMkLst>
        </pc:picChg>
        <pc:picChg chg="add">
          <ac:chgData name="Tara Roughneen" userId="8ee52b96-6174-4ef9-8482-5cf7eeb1e2d5" providerId="ADAL" clId="{97144B64-F1CD-4E23-BB4D-172EE55B17A7}" dt="2026-09-04T14:14:02.774" v="85"/>
          <ac:picMkLst>
            <pc:docMk/>
            <pc:sldMk cId="2433825803" sldId="257"/>
            <ac:picMk id="14" creationId="{1CC08724-CC5C-4458-B03E-10E9DD3A4BBA}"/>
          </ac:picMkLst>
        </pc:picChg>
        <pc:picChg chg="add del">
          <ac:chgData name="Tara Roughneen" userId="8ee52b96-6174-4ef9-8482-5cf7eeb1e2d5" providerId="ADAL" clId="{97144B64-F1CD-4E23-BB4D-172EE55B17A7}" dt="2026-09-04T14:14:04.051" v="86" actId="22"/>
          <ac:picMkLst>
            <pc:docMk/>
            <pc:sldMk cId="2433825803" sldId="257"/>
            <ac:picMk id="18" creationId="{3F2F695F-7DFD-8AD4-6595-937E1AA448A8}"/>
          </ac:picMkLst>
        </pc:picChg>
        <pc:picChg chg="add del">
          <ac:chgData name="Tara Roughneen" userId="8ee52b96-6174-4ef9-8482-5cf7eeb1e2d5" providerId="ADAL" clId="{97144B64-F1CD-4E23-BB4D-172EE55B17A7}" dt="2026-09-04T14:14:04.051" v="86" actId="22"/>
          <ac:picMkLst>
            <pc:docMk/>
            <pc:sldMk cId="2433825803" sldId="257"/>
            <ac:picMk id="19" creationId="{01DADE6C-15B4-754F-2579-F9C720A0548F}"/>
          </ac:picMkLst>
        </pc:picChg>
        <pc:picChg chg="add del">
          <ac:chgData name="Tara Roughneen" userId="8ee52b96-6174-4ef9-8482-5cf7eeb1e2d5" providerId="ADAL" clId="{97144B64-F1CD-4E23-BB4D-172EE55B17A7}" dt="2026-09-04T14:14:04.051" v="86" actId="22"/>
          <ac:picMkLst>
            <pc:docMk/>
            <pc:sldMk cId="2433825803" sldId="257"/>
            <ac:picMk id="21" creationId="{FFD84863-4160-6C9C-16AB-CD9A524285B9}"/>
          </ac:picMkLst>
        </pc:picChg>
        <pc:picChg chg="add del">
          <ac:chgData name="Tara Roughneen" userId="8ee52b96-6174-4ef9-8482-5cf7eeb1e2d5" providerId="ADAL" clId="{97144B64-F1CD-4E23-BB4D-172EE55B17A7}" dt="2026-09-04T14:14:04.051" v="86" actId="22"/>
          <ac:picMkLst>
            <pc:docMk/>
            <pc:sldMk cId="2433825803" sldId="257"/>
            <ac:picMk id="23" creationId="{B2253658-F2A4-D9E4-FDE1-047160D4DFF2}"/>
          </ac:picMkLst>
        </pc:picChg>
        <pc:picChg chg="add">
          <ac:chgData name="Tara Roughneen" userId="8ee52b96-6174-4ef9-8482-5cf7eeb1e2d5" providerId="ADAL" clId="{97144B64-F1CD-4E23-BB4D-172EE55B17A7}" dt="2026-09-04T14:14:02.774" v="85"/>
          <ac:picMkLst>
            <pc:docMk/>
            <pc:sldMk cId="2433825803" sldId="257"/>
            <ac:picMk id="24" creationId="{6B5459A3-0918-254C-A091-4F846C315978}"/>
          </ac:picMkLst>
        </pc:picChg>
        <pc:picChg chg="add del">
          <ac:chgData name="Tara Roughneen" userId="8ee52b96-6174-4ef9-8482-5cf7eeb1e2d5" providerId="ADAL" clId="{97144B64-F1CD-4E23-BB4D-172EE55B17A7}" dt="2026-09-04T14:14:04.051" v="86" actId="22"/>
          <ac:picMkLst>
            <pc:docMk/>
            <pc:sldMk cId="2433825803" sldId="257"/>
            <ac:picMk id="25" creationId="{8478942B-1F60-643E-708B-F3636D4C00BA}"/>
          </ac:picMkLst>
        </pc:picChg>
        <pc:picChg chg="add">
          <ac:chgData name="Tara Roughneen" userId="8ee52b96-6174-4ef9-8482-5cf7eeb1e2d5" providerId="ADAL" clId="{97144B64-F1CD-4E23-BB4D-172EE55B17A7}" dt="2026-09-04T14:14:02.774" v="85"/>
          <ac:picMkLst>
            <pc:docMk/>
            <pc:sldMk cId="2433825803" sldId="257"/>
            <ac:picMk id="26" creationId="{95601A29-0205-2901-59D0-D1C672E6E61B}"/>
          </ac:picMkLst>
        </pc:picChg>
        <pc:picChg chg="add del">
          <ac:chgData name="Tara Roughneen" userId="8ee52b96-6174-4ef9-8482-5cf7eeb1e2d5" providerId="ADAL" clId="{97144B64-F1CD-4E23-BB4D-172EE55B17A7}" dt="2026-09-04T14:14:04.051" v="86" actId="22"/>
          <ac:picMkLst>
            <pc:docMk/>
            <pc:sldMk cId="2433825803" sldId="257"/>
            <ac:picMk id="30" creationId="{A4CA9259-F021-E5B4-5CF1-7B3C81E2E181}"/>
          </ac:picMkLst>
        </pc:picChg>
        <pc:picChg chg="add">
          <ac:chgData name="Tara Roughneen" userId="8ee52b96-6174-4ef9-8482-5cf7eeb1e2d5" providerId="ADAL" clId="{97144B64-F1CD-4E23-BB4D-172EE55B17A7}" dt="2026-09-04T14:14:02.774" v="85"/>
          <ac:picMkLst>
            <pc:docMk/>
            <pc:sldMk cId="2433825803" sldId="257"/>
            <ac:picMk id="31" creationId="{BBEFD0AF-3FB3-03CD-4A55-56A2E7D271F1}"/>
          </ac:picMkLst>
        </pc:picChg>
        <pc:picChg chg="add del">
          <ac:chgData name="Tara Roughneen" userId="8ee52b96-6174-4ef9-8482-5cf7eeb1e2d5" providerId="ADAL" clId="{97144B64-F1CD-4E23-BB4D-172EE55B17A7}" dt="2026-09-04T14:14:04.051" v="86" actId="22"/>
          <ac:picMkLst>
            <pc:docMk/>
            <pc:sldMk cId="2433825803" sldId="257"/>
            <ac:picMk id="33" creationId="{E0A052A9-CB2C-3B5E-1577-7905F0183E85}"/>
          </ac:picMkLst>
        </pc:picChg>
        <pc:picChg chg="add del">
          <ac:chgData name="Tara Roughneen" userId="8ee52b96-6174-4ef9-8482-5cf7eeb1e2d5" providerId="ADAL" clId="{97144B64-F1CD-4E23-BB4D-172EE55B17A7}" dt="2026-09-04T14:14:04.051" v="86" actId="22"/>
          <ac:picMkLst>
            <pc:docMk/>
            <pc:sldMk cId="2433825803" sldId="257"/>
            <ac:picMk id="35" creationId="{807DCBC9-005C-0511-4A54-C8A42B82325A}"/>
          </ac:picMkLst>
        </pc:picChg>
        <pc:picChg chg="add del">
          <ac:chgData name="Tara Roughneen" userId="8ee52b96-6174-4ef9-8482-5cf7eeb1e2d5" providerId="ADAL" clId="{97144B64-F1CD-4E23-BB4D-172EE55B17A7}" dt="2026-09-04T14:14:35.979" v="118" actId="478"/>
          <ac:picMkLst>
            <pc:docMk/>
            <pc:sldMk cId="2433825803" sldId="257"/>
            <ac:picMk id="36" creationId="{E058F4DD-FE3E-F97D-B9F8-2B0EE685FAA3}"/>
          </ac:picMkLst>
        </pc:picChg>
        <pc:picChg chg="add del">
          <ac:chgData name="Tara Roughneen" userId="8ee52b96-6174-4ef9-8482-5cf7eeb1e2d5" providerId="ADAL" clId="{97144B64-F1CD-4E23-BB4D-172EE55B17A7}" dt="2026-09-04T14:14:35.649" v="117" actId="478"/>
          <ac:picMkLst>
            <pc:docMk/>
            <pc:sldMk cId="2433825803" sldId="257"/>
            <ac:picMk id="37" creationId="{3A0A875F-E7AE-C8B6-98C7-357D8EA88EA1}"/>
          </ac:picMkLst>
        </pc:picChg>
        <pc:picChg chg="add del">
          <ac:chgData name="Tara Roughneen" userId="8ee52b96-6174-4ef9-8482-5cf7eeb1e2d5" providerId="ADAL" clId="{97144B64-F1CD-4E23-BB4D-172EE55B17A7}" dt="2026-09-04T14:14:35.313" v="116" actId="478"/>
          <ac:picMkLst>
            <pc:docMk/>
            <pc:sldMk cId="2433825803" sldId="257"/>
            <ac:picMk id="38" creationId="{DFE341A1-9362-1C11-E285-765C7699C333}"/>
          </ac:picMkLst>
        </pc:picChg>
        <pc:picChg chg="add del">
          <ac:chgData name="Tara Roughneen" userId="8ee52b96-6174-4ef9-8482-5cf7eeb1e2d5" providerId="ADAL" clId="{97144B64-F1CD-4E23-BB4D-172EE55B17A7}" dt="2026-09-04T14:14:35.011" v="115" actId="478"/>
          <ac:picMkLst>
            <pc:docMk/>
            <pc:sldMk cId="2433825803" sldId="257"/>
            <ac:picMk id="39" creationId="{ADD0B8FF-9310-B9F3-88BA-A99E298E6D3D}"/>
          </ac:picMkLst>
        </pc:picChg>
        <pc:picChg chg="del">
          <ac:chgData name="Tara Roughneen" userId="8ee52b96-6174-4ef9-8482-5cf7eeb1e2d5" providerId="ADAL" clId="{97144B64-F1CD-4E23-BB4D-172EE55B17A7}" dt="2026-09-04T14:14:34.745" v="114" actId="478"/>
          <ac:picMkLst>
            <pc:docMk/>
            <pc:sldMk cId="2433825803" sldId="257"/>
            <ac:picMk id="40" creationId="{A5DEE8D4-73F9-AA8C-86BE-02F1A3793250}"/>
          </ac:picMkLst>
        </pc:picChg>
        <pc:picChg chg="add del">
          <ac:chgData name="Tara Roughneen" userId="8ee52b96-6174-4ef9-8482-5cf7eeb1e2d5" providerId="ADAL" clId="{97144B64-F1CD-4E23-BB4D-172EE55B17A7}" dt="2026-09-04T14:14:32.097" v="111" actId="478"/>
          <ac:picMkLst>
            <pc:docMk/>
            <pc:sldMk cId="2433825803" sldId="257"/>
            <ac:picMk id="41" creationId="{5338B04A-3DF0-E759-901A-B5E4532568CA}"/>
          </ac:picMkLst>
        </pc:picChg>
        <pc:picChg chg="del mod">
          <ac:chgData name="Tara Roughneen" userId="8ee52b96-6174-4ef9-8482-5cf7eeb1e2d5" providerId="ADAL" clId="{97144B64-F1CD-4E23-BB4D-172EE55B17A7}" dt="2026-09-04T14:14:18.738" v="91" actId="478"/>
          <ac:picMkLst>
            <pc:docMk/>
            <pc:sldMk cId="2433825803" sldId="257"/>
            <ac:picMk id="42" creationId="{7F332BCB-CACF-9248-C1B2-1D20D3AB9174}"/>
          </ac:picMkLst>
        </pc:picChg>
        <pc:picChg chg="del">
          <ac:chgData name="Tara Roughneen" userId="8ee52b96-6174-4ef9-8482-5cf7eeb1e2d5" providerId="ADAL" clId="{97144B64-F1CD-4E23-BB4D-172EE55B17A7}" dt="2026-09-04T14:14:31.705" v="110" actId="478"/>
          <ac:picMkLst>
            <pc:docMk/>
            <pc:sldMk cId="2433825803" sldId="257"/>
            <ac:picMk id="43" creationId="{84137149-47A7-9BB6-7A12-C97785527097}"/>
          </ac:picMkLst>
        </pc:picChg>
        <pc:picChg chg="add mod">
          <ac:chgData name="Tara Roughneen" userId="8ee52b96-6174-4ef9-8482-5cf7eeb1e2d5" providerId="ADAL" clId="{97144B64-F1CD-4E23-BB4D-172EE55B17A7}" dt="2026-09-04T14:15:08.866" v="132" actId="1076"/>
          <ac:picMkLst>
            <pc:docMk/>
            <pc:sldMk cId="2433825803" sldId="257"/>
            <ac:picMk id="44" creationId="{E9ED71FD-9AD6-2CA8-7465-52448ED402B4}"/>
          </ac:picMkLst>
        </pc:picChg>
        <pc:picChg chg="del">
          <ac:chgData name="Tara Roughneen" userId="8ee52b96-6174-4ef9-8482-5cf7eeb1e2d5" providerId="ADAL" clId="{97144B64-F1CD-4E23-BB4D-172EE55B17A7}" dt="2026-09-04T14:14:31.270" v="109" actId="478"/>
          <ac:picMkLst>
            <pc:docMk/>
            <pc:sldMk cId="2433825803" sldId="257"/>
            <ac:picMk id="45" creationId="{4E5184FB-4542-1EBB-31DD-B81862EC0253}"/>
          </ac:picMkLst>
        </pc:picChg>
        <pc:picChg chg="del">
          <ac:chgData name="Tara Roughneen" userId="8ee52b96-6174-4ef9-8482-5cf7eeb1e2d5" providerId="ADAL" clId="{97144B64-F1CD-4E23-BB4D-172EE55B17A7}" dt="2026-09-04T14:14:30.789" v="108" actId="478"/>
          <ac:picMkLst>
            <pc:docMk/>
            <pc:sldMk cId="2433825803" sldId="257"/>
            <ac:picMk id="46" creationId="{296AC9E3-3582-FE68-DC58-782E7D1C2044}"/>
          </ac:picMkLst>
        </pc:picChg>
        <pc:picChg chg="add del mod">
          <ac:chgData name="Tara Roughneen" userId="8ee52b96-6174-4ef9-8482-5cf7eeb1e2d5" providerId="ADAL" clId="{97144B64-F1CD-4E23-BB4D-172EE55B17A7}" dt="2026-09-04T14:14:21.866" v="94" actId="478"/>
          <ac:picMkLst>
            <pc:docMk/>
            <pc:sldMk cId="2433825803" sldId="257"/>
            <ac:picMk id="47" creationId="{CB69C96E-3DF3-D92D-E35F-73671E6AE15B}"/>
          </ac:picMkLst>
        </pc:picChg>
        <pc:picChg chg="mod">
          <ac:chgData name="Tara Roughneen" userId="8ee52b96-6174-4ef9-8482-5cf7eeb1e2d5" providerId="ADAL" clId="{97144B64-F1CD-4E23-BB4D-172EE55B17A7}" dt="2026-09-04T14:14:49.168" v="126" actId="1038"/>
          <ac:picMkLst>
            <pc:docMk/>
            <pc:sldMk cId="2433825803" sldId="257"/>
            <ac:picMk id="48" creationId="{3D83B8E0-DC9E-2054-ABF5-3954F0BB8DEB}"/>
          </ac:picMkLst>
        </pc:picChg>
        <pc:picChg chg="add del">
          <ac:chgData name="Tara Roughneen" userId="8ee52b96-6174-4ef9-8482-5cf7eeb1e2d5" providerId="ADAL" clId="{97144B64-F1CD-4E23-BB4D-172EE55B17A7}" dt="2026-09-04T14:14:30.460" v="107" actId="478"/>
          <ac:picMkLst>
            <pc:docMk/>
            <pc:sldMk cId="2433825803" sldId="257"/>
            <ac:picMk id="49" creationId="{D39807D7-68AB-29ED-6C90-8EC027A11CC4}"/>
          </ac:picMkLst>
        </pc:picChg>
        <pc:picChg chg="del">
          <ac:chgData name="Tara Roughneen" userId="8ee52b96-6174-4ef9-8482-5cf7eeb1e2d5" providerId="ADAL" clId="{97144B64-F1CD-4E23-BB4D-172EE55B17A7}" dt="2026-09-04T14:14:29.902" v="106" actId="478"/>
          <ac:picMkLst>
            <pc:docMk/>
            <pc:sldMk cId="2433825803" sldId="257"/>
            <ac:picMk id="50" creationId="{B30AD979-5047-FEFA-BAAD-2508D4A96A8A}"/>
          </ac:picMkLst>
        </pc:picChg>
        <pc:picChg chg="add del mod">
          <ac:chgData name="Tara Roughneen" userId="8ee52b96-6174-4ef9-8482-5cf7eeb1e2d5" providerId="ADAL" clId="{97144B64-F1CD-4E23-BB4D-172EE55B17A7}" dt="2026-09-04T14:14:23.389" v="96" actId="478"/>
          <ac:picMkLst>
            <pc:docMk/>
            <pc:sldMk cId="2433825803" sldId="257"/>
            <ac:picMk id="51" creationId="{96AB7E8B-4C5D-1FB7-16F5-A097F493995D}"/>
          </ac:picMkLst>
        </pc:picChg>
        <pc:picChg chg="del">
          <ac:chgData name="Tara Roughneen" userId="8ee52b96-6174-4ef9-8482-5cf7eeb1e2d5" providerId="ADAL" clId="{97144B64-F1CD-4E23-BB4D-172EE55B17A7}" dt="2026-09-04T14:14:29.472" v="105" actId="478"/>
          <ac:picMkLst>
            <pc:docMk/>
            <pc:sldMk cId="2433825803" sldId="257"/>
            <ac:picMk id="52" creationId="{37CC37D3-24D4-F94B-113C-C3E92BFA4AF8}"/>
          </ac:picMkLst>
        </pc:picChg>
        <pc:picChg chg="add del">
          <ac:chgData name="Tara Roughneen" userId="8ee52b96-6174-4ef9-8482-5cf7eeb1e2d5" providerId="ADAL" clId="{97144B64-F1CD-4E23-BB4D-172EE55B17A7}" dt="2026-09-04T14:14:29.073" v="104" actId="478"/>
          <ac:picMkLst>
            <pc:docMk/>
            <pc:sldMk cId="2433825803" sldId="257"/>
            <ac:picMk id="53" creationId="{E151CE9D-6760-86B9-F0F4-F89B5A94B311}"/>
          </ac:picMkLst>
        </pc:picChg>
        <pc:picChg chg="add del mod">
          <ac:chgData name="Tara Roughneen" userId="8ee52b96-6174-4ef9-8482-5cf7eeb1e2d5" providerId="ADAL" clId="{97144B64-F1CD-4E23-BB4D-172EE55B17A7}" dt="2026-09-04T14:14:24.894" v="98" actId="478"/>
          <ac:picMkLst>
            <pc:docMk/>
            <pc:sldMk cId="2433825803" sldId="257"/>
            <ac:picMk id="54" creationId="{FB6B2DF0-AAD0-6442-13A5-6D7B2843B6C2}"/>
          </ac:picMkLst>
        </pc:picChg>
        <pc:picChg chg="add del">
          <ac:chgData name="Tara Roughneen" userId="8ee52b96-6174-4ef9-8482-5cf7eeb1e2d5" providerId="ADAL" clId="{97144B64-F1CD-4E23-BB4D-172EE55B17A7}" dt="2026-09-04T14:14:28.467" v="103" actId="478"/>
          <ac:picMkLst>
            <pc:docMk/>
            <pc:sldMk cId="2433825803" sldId="257"/>
            <ac:picMk id="55" creationId="{CD300BB5-CF2E-0F52-47A3-C02F47C29C82}"/>
          </ac:picMkLst>
        </pc:picChg>
        <pc:picChg chg="add del">
          <ac:chgData name="Tara Roughneen" userId="8ee52b96-6174-4ef9-8482-5cf7eeb1e2d5" providerId="ADAL" clId="{97144B64-F1CD-4E23-BB4D-172EE55B17A7}" dt="2026-09-04T14:14:28.036" v="102" actId="478"/>
          <ac:picMkLst>
            <pc:docMk/>
            <pc:sldMk cId="2433825803" sldId="257"/>
            <ac:picMk id="56" creationId="{8D68B760-673C-887F-119F-A8A7E8617658}"/>
          </ac:picMkLst>
        </pc:picChg>
        <pc:picChg chg="mod">
          <ac:chgData name="Tara Roughneen" userId="8ee52b96-6174-4ef9-8482-5cf7eeb1e2d5" providerId="ADAL" clId="{97144B64-F1CD-4E23-BB4D-172EE55B17A7}" dt="2026-09-04T14:15:18.100" v="135" actId="1076"/>
          <ac:picMkLst>
            <pc:docMk/>
            <pc:sldMk cId="2433825803" sldId="257"/>
            <ac:picMk id="57" creationId="{4461E9D7-DC02-7357-F11D-46072002D937}"/>
          </ac:picMkLst>
        </pc:picChg>
        <pc:picChg chg="del">
          <ac:chgData name="Tara Roughneen" userId="8ee52b96-6174-4ef9-8482-5cf7eeb1e2d5" providerId="ADAL" clId="{97144B64-F1CD-4E23-BB4D-172EE55B17A7}" dt="2026-09-04T14:14:27.691" v="101" actId="478"/>
          <ac:picMkLst>
            <pc:docMk/>
            <pc:sldMk cId="2433825803" sldId="257"/>
            <ac:picMk id="58" creationId="{EFC09550-9F0B-6227-EC36-6D66A89D6CDD}"/>
          </ac:picMkLst>
        </pc:picChg>
        <pc:picChg chg="del">
          <ac:chgData name="Tara Roughneen" userId="8ee52b96-6174-4ef9-8482-5cf7eeb1e2d5" providerId="ADAL" clId="{97144B64-F1CD-4E23-BB4D-172EE55B17A7}" dt="2026-09-04T14:14:26.931" v="100" actId="478"/>
          <ac:picMkLst>
            <pc:docMk/>
            <pc:sldMk cId="2433825803" sldId="257"/>
            <ac:picMk id="59" creationId="{F9E67276-237F-0129-EE06-50A21215DF99}"/>
          </ac:picMkLst>
        </pc:picChg>
        <pc:picChg chg="add del">
          <ac:chgData name="Tara Roughneen" userId="8ee52b96-6174-4ef9-8482-5cf7eeb1e2d5" providerId="ADAL" clId="{97144B64-F1CD-4E23-BB4D-172EE55B17A7}" dt="2026-09-04T14:15:41.509" v="153" actId="478"/>
          <ac:picMkLst>
            <pc:docMk/>
            <pc:sldMk cId="2433825803" sldId="257"/>
            <ac:picMk id="60" creationId="{2E0A5C34-3C1F-DA4C-1FAE-2DCE56462A28}"/>
          </ac:picMkLst>
        </pc:picChg>
        <pc:picChg chg="add del">
          <ac:chgData name="Tara Roughneen" userId="8ee52b96-6174-4ef9-8482-5cf7eeb1e2d5" providerId="ADAL" clId="{97144B64-F1CD-4E23-BB4D-172EE55B17A7}" dt="2026-09-04T14:15:41.075" v="152" actId="478"/>
          <ac:picMkLst>
            <pc:docMk/>
            <pc:sldMk cId="2433825803" sldId="257"/>
            <ac:picMk id="61" creationId="{D25D3680-631D-61E5-8B99-4792B7E724CA}"/>
          </ac:picMkLst>
        </pc:picChg>
        <pc:picChg chg="del">
          <ac:chgData name="Tara Roughneen" userId="8ee52b96-6174-4ef9-8482-5cf7eeb1e2d5" providerId="ADAL" clId="{97144B64-F1CD-4E23-BB4D-172EE55B17A7}" dt="2026-09-04T14:15:40.481" v="151" actId="478"/>
          <ac:picMkLst>
            <pc:docMk/>
            <pc:sldMk cId="2433825803" sldId="257"/>
            <ac:picMk id="62" creationId="{A0CE6ED2-4581-8285-9FFF-5FA72820FAAE}"/>
          </ac:picMkLst>
        </pc:picChg>
        <pc:picChg chg="del">
          <ac:chgData name="Tara Roughneen" userId="8ee52b96-6174-4ef9-8482-5cf7eeb1e2d5" providerId="ADAL" clId="{97144B64-F1CD-4E23-BB4D-172EE55B17A7}" dt="2026-09-04T14:15:40.004" v="150" actId="478"/>
          <ac:picMkLst>
            <pc:docMk/>
            <pc:sldMk cId="2433825803" sldId="257"/>
            <ac:picMk id="63" creationId="{1D004D0A-ECB5-C0BE-1C7A-B7C32ADBDF53}"/>
          </ac:picMkLst>
        </pc:picChg>
        <pc:picChg chg="add del">
          <ac:chgData name="Tara Roughneen" userId="8ee52b96-6174-4ef9-8482-5cf7eeb1e2d5" providerId="ADAL" clId="{97144B64-F1CD-4E23-BB4D-172EE55B17A7}" dt="2026-09-04T14:15:39.496" v="149" actId="478"/>
          <ac:picMkLst>
            <pc:docMk/>
            <pc:sldMk cId="2433825803" sldId="257"/>
            <ac:picMk id="64" creationId="{A57C7F62-F71D-F739-364B-24F5B9A30B8D}"/>
          </ac:picMkLst>
        </pc:picChg>
        <pc:picChg chg="del">
          <ac:chgData name="Tara Roughneen" userId="8ee52b96-6174-4ef9-8482-5cf7eeb1e2d5" providerId="ADAL" clId="{97144B64-F1CD-4E23-BB4D-172EE55B17A7}" dt="2026-09-04T14:15:38.794" v="148" actId="478"/>
          <ac:picMkLst>
            <pc:docMk/>
            <pc:sldMk cId="2433825803" sldId="257"/>
            <ac:picMk id="65" creationId="{8BEB1FFE-310A-5C2E-7E03-E98D6DE10034}"/>
          </ac:picMkLst>
        </pc:picChg>
        <pc:picChg chg="add del">
          <ac:chgData name="Tara Roughneen" userId="8ee52b96-6174-4ef9-8482-5cf7eeb1e2d5" providerId="ADAL" clId="{97144B64-F1CD-4E23-BB4D-172EE55B17A7}" dt="2026-09-04T14:15:38.270" v="147" actId="478"/>
          <ac:picMkLst>
            <pc:docMk/>
            <pc:sldMk cId="2433825803" sldId="257"/>
            <ac:picMk id="66" creationId="{789462BF-AD39-1F29-5177-0FC8141B1323}"/>
          </ac:picMkLst>
        </pc:picChg>
        <pc:picChg chg="del">
          <ac:chgData name="Tara Roughneen" userId="8ee52b96-6174-4ef9-8482-5cf7eeb1e2d5" providerId="ADAL" clId="{97144B64-F1CD-4E23-BB4D-172EE55B17A7}" dt="2026-09-04T14:15:37.426" v="146" actId="478"/>
          <ac:picMkLst>
            <pc:docMk/>
            <pc:sldMk cId="2433825803" sldId="257"/>
            <ac:picMk id="67" creationId="{370F7357-0A0B-FCD9-2670-E7770AD17E3F}"/>
          </ac:picMkLst>
        </pc:picChg>
        <pc:picChg chg="add del">
          <ac:chgData name="Tara Roughneen" userId="8ee52b96-6174-4ef9-8482-5cf7eeb1e2d5" providerId="ADAL" clId="{97144B64-F1CD-4E23-BB4D-172EE55B17A7}" dt="2026-09-04T14:15:36.996" v="145" actId="478"/>
          <ac:picMkLst>
            <pc:docMk/>
            <pc:sldMk cId="2433825803" sldId="257"/>
            <ac:picMk id="68" creationId="{A99F3E64-2447-CA27-D69F-A94FE9D9D247}"/>
          </ac:picMkLst>
        </pc:picChg>
        <pc:picChg chg="add del">
          <ac:chgData name="Tara Roughneen" userId="8ee52b96-6174-4ef9-8482-5cf7eeb1e2d5" providerId="ADAL" clId="{97144B64-F1CD-4E23-BB4D-172EE55B17A7}" dt="2026-09-04T14:15:36.551" v="144" actId="478"/>
          <ac:picMkLst>
            <pc:docMk/>
            <pc:sldMk cId="2433825803" sldId="257"/>
            <ac:picMk id="69" creationId="{81195583-90A8-75D3-35D7-CCA7339A1896}"/>
          </ac:picMkLst>
        </pc:picChg>
        <pc:picChg chg="add del">
          <ac:chgData name="Tara Roughneen" userId="8ee52b96-6174-4ef9-8482-5cf7eeb1e2d5" providerId="ADAL" clId="{97144B64-F1CD-4E23-BB4D-172EE55B17A7}" dt="2026-09-04T14:15:36.029" v="143" actId="478"/>
          <ac:picMkLst>
            <pc:docMk/>
            <pc:sldMk cId="2433825803" sldId="257"/>
            <ac:picMk id="70" creationId="{0E8706F9-AE80-1C90-3748-37149ED406E2}"/>
          </ac:picMkLst>
        </pc:picChg>
        <pc:picChg chg="add del">
          <ac:chgData name="Tara Roughneen" userId="8ee52b96-6174-4ef9-8482-5cf7eeb1e2d5" providerId="ADAL" clId="{97144B64-F1CD-4E23-BB4D-172EE55B17A7}" dt="2026-09-04T14:15:35.633" v="142" actId="478"/>
          <ac:picMkLst>
            <pc:docMk/>
            <pc:sldMk cId="2433825803" sldId="257"/>
            <ac:picMk id="71" creationId="{6A6AE2EC-906B-637A-AFC2-9217ADC63A19}"/>
          </ac:picMkLst>
        </pc:picChg>
        <pc:picChg chg="del">
          <ac:chgData name="Tara Roughneen" userId="8ee52b96-6174-4ef9-8482-5cf7eeb1e2d5" providerId="ADAL" clId="{97144B64-F1CD-4E23-BB4D-172EE55B17A7}" dt="2026-09-04T14:15:35.043" v="141" actId="478"/>
          <ac:picMkLst>
            <pc:docMk/>
            <pc:sldMk cId="2433825803" sldId="257"/>
            <ac:picMk id="72" creationId="{383E790C-64C2-AA50-089E-0D6D4E8F3410}"/>
          </ac:picMkLst>
        </pc:picChg>
        <pc:picChg chg="add del">
          <ac:chgData name="Tara Roughneen" userId="8ee52b96-6174-4ef9-8482-5cf7eeb1e2d5" providerId="ADAL" clId="{97144B64-F1CD-4E23-BB4D-172EE55B17A7}" dt="2026-09-04T14:15:34.627" v="140" actId="478"/>
          <ac:picMkLst>
            <pc:docMk/>
            <pc:sldMk cId="2433825803" sldId="257"/>
            <ac:picMk id="73" creationId="{08095C9D-D2DE-9825-D387-B2366C876297}"/>
          </ac:picMkLst>
        </pc:picChg>
        <pc:picChg chg="add mod">
          <ac:chgData name="Tara Roughneen" userId="8ee52b96-6174-4ef9-8482-5cf7eeb1e2d5" providerId="ADAL" clId="{97144B64-F1CD-4E23-BB4D-172EE55B17A7}" dt="2026-09-04T14:16:16.060" v="156" actId="1076"/>
          <ac:picMkLst>
            <pc:docMk/>
            <pc:sldMk cId="2433825803" sldId="257"/>
            <ac:picMk id="74" creationId="{FAEAC47C-1D51-0BED-4219-5EF3D0912B0A}"/>
          </ac:picMkLst>
        </pc:picChg>
        <pc:picChg chg="del">
          <ac:chgData name="Tara Roughneen" userId="8ee52b96-6174-4ef9-8482-5cf7eeb1e2d5" providerId="ADAL" clId="{97144B64-F1CD-4E23-BB4D-172EE55B17A7}" dt="2026-09-04T14:15:33.030" v="138" actId="478"/>
          <ac:picMkLst>
            <pc:docMk/>
            <pc:sldMk cId="2433825803" sldId="257"/>
            <ac:picMk id="75" creationId="{C8BAE1E2-707C-F779-D48A-A2FD3802B0A5}"/>
          </ac:picMkLst>
        </pc:picChg>
        <pc:picChg chg="add del">
          <ac:chgData name="Tara Roughneen" userId="8ee52b96-6174-4ef9-8482-5cf7eeb1e2d5" providerId="ADAL" clId="{97144B64-F1CD-4E23-BB4D-172EE55B17A7}" dt="2026-09-04T14:17:10.516" v="164" actId="478"/>
          <ac:picMkLst>
            <pc:docMk/>
            <pc:sldMk cId="2433825803" sldId="257"/>
            <ac:picMk id="76" creationId="{DA472119-9821-D045-8C27-34CF61371509}"/>
          </ac:picMkLst>
        </pc:picChg>
        <pc:picChg chg="add mod">
          <ac:chgData name="Tara Roughneen" userId="8ee52b96-6174-4ef9-8482-5cf7eeb1e2d5" providerId="ADAL" clId="{97144B64-F1CD-4E23-BB4D-172EE55B17A7}" dt="2026-09-04T14:17:21.548" v="167" actId="1076"/>
          <ac:picMkLst>
            <pc:docMk/>
            <pc:sldMk cId="2433825803" sldId="257"/>
            <ac:picMk id="77" creationId="{E320A5E0-B450-1FF7-E060-FDB75C6C4E7D}"/>
          </ac:picMkLst>
        </pc:picChg>
        <pc:picChg chg="add del">
          <ac:chgData name="Tara Roughneen" userId="8ee52b96-6174-4ef9-8482-5cf7eeb1e2d5" providerId="ADAL" clId="{97144B64-F1CD-4E23-BB4D-172EE55B17A7}" dt="2026-09-04T14:17:09.686" v="163" actId="478"/>
          <ac:picMkLst>
            <pc:docMk/>
            <pc:sldMk cId="2433825803" sldId="257"/>
            <ac:picMk id="78" creationId="{4A1DE8D9-7AC9-07FF-1CA7-2E074AE46969}"/>
          </ac:picMkLst>
        </pc:picChg>
        <pc:picChg chg="add del">
          <ac:chgData name="Tara Roughneen" userId="8ee52b96-6174-4ef9-8482-5cf7eeb1e2d5" providerId="ADAL" clId="{97144B64-F1CD-4E23-BB4D-172EE55B17A7}" dt="2026-09-04T14:17:08.970" v="162" actId="478"/>
          <ac:picMkLst>
            <pc:docMk/>
            <pc:sldMk cId="2433825803" sldId="257"/>
            <ac:picMk id="79" creationId="{6F237E41-3E6F-6261-9907-DC19D22D8A69}"/>
          </ac:picMkLst>
        </pc:picChg>
        <pc:picChg chg="add del">
          <ac:chgData name="Tara Roughneen" userId="8ee52b96-6174-4ef9-8482-5cf7eeb1e2d5" providerId="ADAL" clId="{97144B64-F1CD-4E23-BB4D-172EE55B17A7}" dt="2026-09-04T14:17:08.605" v="161" actId="478"/>
          <ac:picMkLst>
            <pc:docMk/>
            <pc:sldMk cId="2433825803" sldId="257"/>
            <ac:picMk id="80" creationId="{B7916B65-451F-ECF1-9CFE-34641E839649}"/>
          </ac:picMkLst>
        </pc:picChg>
        <pc:picChg chg="add del">
          <ac:chgData name="Tara Roughneen" userId="8ee52b96-6174-4ef9-8482-5cf7eeb1e2d5" providerId="ADAL" clId="{97144B64-F1CD-4E23-BB4D-172EE55B17A7}" dt="2026-09-04T14:17:08.239" v="160" actId="478"/>
          <ac:picMkLst>
            <pc:docMk/>
            <pc:sldMk cId="2433825803" sldId="257"/>
            <ac:picMk id="81" creationId="{74FCD12C-7460-1F13-3729-494EEE8A2349}"/>
          </ac:picMkLst>
        </pc:picChg>
        <pc:picChg chg="add del">
          <ac:chgData name="Tara Roughneen" userId="8ee52b96-6174-4ef9-8482-5cf7eeb1e2d5" providerId="ADAL" clId="{97144B64-F1CD-4E23-BB4D-172EE55B17A7}" dt="2026-09-04T14:17:07.727" v="159" actId="478"/>
          <ac:picMkLst>
            <pc:docMk/>
            <pc:sldMk cId="2433825803" sldId="257"/>
            <ac:picMk id="82" creationId="{EE98D952-B064-A33E-6133-CFAB26E344CC}"/>
          </ac:picMkLst>
        </pc:picChg>
      </pc:sldChg>
      <pc:sldChg chg="addSp delSp modSp mod">
        <pc:chgData name="Tara Roughneen" userId="8ee52b96-6174-4ef9-8482-5cf7eeb1e2d5" providerId="ADAL" clId="{97144B64-F1CD-4E23-BB4D-172EE55B17A7}" dt="2026-09-04T14:23:03.515" v="257" actId="1076"/>
        <pc:sldMkLst>
          <pc:docMk/>
          <pc:sldMk cId="2342636394" sldId="259"/>
        </pc:sldMkLst>
        <pc:picChg chg="add mod">
          <ac:chgData name="Tara Roughneen" userId="8ee52b96-6174-4ef9-8482-5cf7eeb1e2d5" providerId="ADAL" clId="{97144B64-F1CD-4E23-BB4D-172EE55B17A7}" dt="2026-09-04T14:23:03.515" v="257" actId="1076"/>
          <ac:picMkLst>
            <pc:docMk/>
            <pc:sldMk cId="2342636394" sldId="259"/>
            <ac:picMk id="4" creationId="{8980D4BC-5D70-0EC6-5DB3-595CA19CE4C0}"/>
          </ac:picMkLst>
        </pc:picChg>
        <pc:picChg chg="del">
          <ac:chgData name="Tara Roughneen" userId="8ee52b96-6174-4ef9-8482-5cf7eeb1e2d5" providerId="ADAL" clId="{97144B64-F1CD-4E23-BB4D-172EE55B17A7}" dt="2026-09-04T14:22:50.617" v="254" actId="478"/>
          <ac:picMkLst>
            <pc:docMk/>
            <pc:sldMk cId="2342636394" sldId="259"/>
            <ac:picMk id="1026" creationId="{00000000-0000-0000-0000-000000000000}"/>
          </ac:picMkLst>
        </pc:picChg>
      </pc:sldChg>
      <pc:sldChg chg="modSp mod">
        <pc:chgData name="Tara Roughneen" userId="8ee52b96-6174-4ef9-8482-5cf7eeb1e2d5" providerId="ADAL" clId="{97144B64-F1CD-4E23-BB4D-172EE55B17A7}" dt="2026-09-04T14:22:00.182" v="253" actId="20577"/>
        <pc:sldMkLst>
          <pc:docMk/>
          <pc:sldMk cId="3346846419" sldId="261"/>
        </pc:sldMkLst>
        <pc:spChg chg="mod">
          <ac:chgData name="Tara Roughneen" userId="8ee52b96-6174-4ef9-8482-5cf7eeb1e2d5" providerId="ADAL" clId="{97144B64-F1CD-4E23-BB4D-172EE55B17A7}" dt="2026-09-04T14:22:00.182" v="253" actId="20577"/>
          <ac:spMkLst>
            <pc:docMk/>
            <pc:sldMk cId="3346846419" sldId="261"/>
            <ac:spMk id="13" creationId="{00000000-0000-0000-0000-000000000000}"/>
          </ac:spMkLst>
        </pc:spChg>
      </pc:sldChg>
      <pc:sldChg chg="modSp mod">
        <pc:chgData name="Tara Roughneen" userId="8ee52b96-6174-4ef9-8482-5cf7eeb1e2d5" providerId="ADAL" clId="{97144B64-F1CD-4E23-BB4D-172EE55B17A7}" dt="2026-09-04T14:12:38.978" v="14" actId="20577"/>
        <pc:sldMkLst>
          <pc:docMk/>
          <pc:sldMk cId="415405685" sldId="270"/>
        </pc:sldMkLst>
        <pc:spChg chg="mod">
          <ac:chgData name="Tara Roughneen" userId="8ee52b96-6174-4ef9-8482-5cf7eeb1e2d5" providerId="ADAL" clId="{97144B64-F1CD-4E23-BB4D-172EE55B17A7}" dt="2026-09-04T14:12:38.978" v="14" actId="20577"/>
          <ac:spMkLst>
            <pc:docMk/>
            <pc:sldMk cId="415405685" sldId="270"/>
            <ac:spMk id="6" creationId="{00000000-0000-0000-0000-000000000000}"/>
          </ac:spMkLst>
        </pc:spChg>
      </pc:sldChg>
      <pc:sldChg chg="modSp mod">
        <pc:chgData name="Tara Roughneen" userId="8ee52b96-6174-4ef9-8482-5cf7eeb1e2d5" providerId="ADAL" clId="{97144B64-F1CD-4E23-BB4D-172EE55B17A7}" dt="2026-09-04T14:30:13.640" v="350" actId="404"/>
        <pc:sldMkLst>
          <pc:docMk/>
          <pc:sldMk cId="317348331" sldId="281"/>
        </pc:sldMkLst>
        <pc:spChg chg="mod">
          <ac:chgData name="Tara Roughneen" userId="8ee52b96-6174-4ef9-8482-5cf7eeb1e2d5" providerId="ADAL" clId="{97144B64-F1CD-4E23-BB4D-172EE55B17A7}" dt="2026-09-04T14:30:13.640" v="350" actId="404"/>
          <ac:spMkLst>
            <pc:docMk/>
            <pc:sldMk cId="317348331" sldId="281"/>
            <ac:spMk id="4" creationId="{7E3F081D-C3A8-9A83-3BE2-6DE9E1B95C56}"/>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C2541D-D4A7-4F82-9BE5-A1B4C84A7824}" type="doc">
      <dgm:prSet loTypeId="urn:microsoft.com/office/officeart/2005/8/layout/process2" loCatId="process" qsTypeId="urn:microsoft.com/office/officeart/2005/8/quickstyle/simple1#1" qsCatId="simple" csTypeId="urn:microsoft.com/office/officeart/2005/8/colors/accent1_2#1" csCatId="accent1" phldr="1"/>
      <dgm:spPr/>
    </dgm:pt>
    <dgm:pt modelId="{58DBFB06-4C78-4BD1-AD42-D145E25CA743}">
      <dgm:prSet phldrT="[Text]" custT="1"/>
      <dgm:spPr/>
      <dgm:t>
        <a:bodyPr/>
        <a:lstStyle/>
        <a:p>
          <a:r>
            <a:rPr lang="en-GB" sz="1400" dirty="0"/>
            <a:t>Unauthorised leave of absence of 10 or more sessions</a:t>
          </a:r>
        </a:p>
      </dgm:t>
    </dgm:pt>
    <dgm:pt modelId="{AB2965B2-6099-4DBD-81C0-A98FBFC1EEDD}" type="parTrans" cxnId="{92E12F18-ADB6-4F0A-98B7-4BB8F3ECB764}">
      <dgm:prSet/>
      <dgm:spPr/>
      <dgm:t>
        <a:bodyPr/>
        <a:lstStyle/>
        <a:p>
          <a:endParaRPr lang="en-GB"/>
        </a:p>
      </dgm:t>
    </dgm:pt>
    <dgm:pt modelId="{C82D71C0-192A-4C33-98BA-E3836C418BB4}" type="sibTrans" cxnId="{92E12F18-ADB6-4F0A-98B7-4BB8F3ECB764}">
      <dgm:prSet/>
      <dgm:spPr/>
      <dgm:t>
        <a:bodyPr/>
        <a:lstStyle/>
        <a:p>
          <a:endParaRPr lang="en-GB"/>
        </a:p>
      </dgm:t>
    </dgm:pt>
    <dgm:pt modelId="{38861689-82A6-4B6A-882E-A2C17DE31F49}">
      <dgm:prSet phldrT="[Text]" custT="1"/>
      <dgm:spPr/>
      <dgm:t>
        <a:bodyPr/>
        <a:lstStyle/>
        <a:p>
          <a:r>
            <a:rPr lang="en-GB" sz="1400" dirty="0"/>
            <a:t>Local authority will issue a fine per parent per child. If paid within 28 days this is £160. If paid within 21 days it is reduced to £80.</a:t>
          </a:r>
        </a:p>
      </dgm:t>
    </dgm:pt>
    <dgm:pt modelId="{60BFA9C3-C974-4014-9CFF-ECE8238C4F6D}" type="parTrans" cxnId="{41AAC55E-4AC5-4F1A-8744-7AACB0A9E02A}">
      <dgm:prSet/>
      <dgm:spPr/>
      <dgm:t>
        <a:bodyPr/>
        <a:lstStyle/>
        <a:p>
          <a:endParaRPr lang="en-GB"/>
        </a:p>
      </dgm:t>
    </dgm:pt>
    <dgm:pt modelId="{29947418-19F9-47F7-B7E3-78AAE7E9D180}" type="sibTrans" cxnId="{41AAC55E-4AC5-4F1A-8744-7AACB0A9E02A}">
      <dgm:prSet/>
      <dgm:spPr/>
      <dgm:t>
        <a:bodyPr/>
        <a:lstStyle/>
        <a:p>
          <a:endParaRPr lang="en-GB"/>
        </a:p>
      </dgm:t>
    </dgm:pt>
    <dgm:pt modelId="{A9DF2469-7C3A-4930-A5F6-5A81ADA8793E}">
      <dgm:prSet phldrT="[Text]" custT="1"/>
      <dgm:spPr/>
      <dgm:t>
        <a:bodyPr/>
        <a:lstStyle/>
        <a:p>
          <a:r>
            <a:rPr lang="en-US" sz="1400" dirty="0">
              <a:effectLst/>
              <a:latin typeface="Calibri" panose="020F0502020204030204" pitchFamily="34" charset="0"/>
              <a:ea typeface="Times New Roman" panose="02020603050405020304" pitchFamily="18" charset="0"/>
            </a:rPr>
            <a:t>If the threshold is met a 2nd time in three years and a 2</a:t>
          </a:r>
          <a:r>
            <a:rPr lang="en-US" sz="1400" baseline="30000" dirty="0">
              <a:effectLst/>
              <a:latin typeface="Calibri" panose="020F0502020204030204" pitchFamily="34" charset="0"/>
              <a:ea typeface="Times New Roman" panose="02020603050405020304" pitchFamily="18" charset="0"/>
            </a:rPr>
            <a:t>nd</a:t>
          </a:r>
          <a:r>
            <a:rPr lang="en-US" sz="1400" dirty="0">
              <a:effectLst/>
              <a:latin typeface="Calibri" panose="020F0502020204030204" pitchFamily="34" charset="0"/>
              <a:ea typeface="Times New Roman" panose="02020603050405020304" pitchFamily="18" charset="0"/>
            </a:rPr>
            <a:t> Penalty notice is issued to the same parent in relation to the same child – this will a flat rate of £160 if paid within 28 days.</a:t>
          </a:r>
          <a:endParaRPr lang="en-GB" sz="1400" dirty="0"/>
        </a:p>
      </dgm:t>
    </dgm:pt>
    <dgm:pt modelId="{77A71541-177D-4BEB-AE04-2A4622CC398F}" type="parTrans" cxnId="{6BCA53D0-749F-474C-A82B-A19A0E29D4C6}">
      <dgm:prSet/>
      <dgm:spPr/>
      <dgm:t>
        <a:bodyPr/>
        <a:lstStyle/>
        <a:p>
          <a:endParaRPr lang="en-GB"/>
        </a:p>
      </dgm:t>
    </dgm:pt>
    <dgm:pt modelId="{539CF700-6C8C-4FA6-9922-FF7B551A5DAE}" type="sibTrans" cxnId="{6BCA53D0-749F-474C-A82B-A19A0E29D4C6}">
      <dgm:prSet/>
      <dgm:spPr/>
      <dgm:t>
        <a:bodyPr/>
        <a:lstStyle/>
        <a:p>
          <a:endParaRPr lang="en-GB"/>
        </a:p>
      </dgm:t>
    </dgm:pt>
    <dgm:pt modelId="{EE895A6C-FDB2-430F-80B0-4B17E8922C70}">
      <dgm:prSet custT="1"/>
      <dgm:spPr/>
      <dgm:t>
        <a:bodyPr/>
        <a:lstStyle/>
        <a:p>
          <a:r>
            <a:rPr lang="en-GB" sz="1400" dirty="0">
              <a:effectLst/>
              <a:latin typeface="Calibri" panose="020F0502020204030204" pitchFamily="34" charset="0"/>
              <a:ea typeface="Times New Roman" panose="02020603050405020304" pitchFamily="18" charset="0"/>
            </a:rPr>
            <a:t>A third penalty notice cannot be issued to the same parent in respect of the same child within 3 years of the date of issue of the first. In a case where the national threshold is met for a third time (or subsequent times) within those 3 years, alternative action should be taken instead. This will often include considering prosecution.</a:t>
          </a:r>
          <a:endParaRPr lang="en-GB" sz="1400" dirty="0"/>
        </a:p>
      </dgm:t>
    </dgm:pt>
    <dgm:pt modelId="{CFAE8DA4-AD46-48A2-A649-337BEE18D278}" type="parTrans" cxnId="{928EE196-5B40-42D3-8CD9-C37C6CED5CB5}">
      <dgm:prSet/>
      <dgm:spPr/>
      <dgm:t>
        <a:bodyPr/>
        <a:lstStyle/>
        <a:p>
          <a:endParaRPr lang="en-GB"/>
        </a:p>
      </dgm:t>
    </dgm:pt>
    <dgm:pt modelId="{4F9F490F-9268-4F91-B9E9-BA6A05962173}" type="sibTrans" cxnId="{928EE196-5B40-42D3-8CD9-C37C6CED5CB5}">
      <dgm:prSet/>
      <dgm:spPr/>
      <dgm:t>
        <a:bodyPr/>
        <a:lstStyle/>
        <a:p>
          <a:endParaRPr lang="en-GB"/>
        </a:p>
      </dgm:t>
    </dgm:pt>
    <dgm:pt modelId="{F1B43D73-4807-4E88-B87E-6DE9FB5EB3B9}" type="pres">
      <dgm:prSet presAssocID="{FDC2541D-D4A7-4F82-9BE5-A1B4C84A7824}" presName="linearFlow" presStyleCnt="0">
        <dgm:presLayoutVars>
          <dgm:resizeHandles val="exact"/>
        </dgm:presLayoutVars>
      </dgm:prSet>
      <dgm:spPr/>
    </dgm:pt>
    <dgm:pt modelId="{40DC1387-EF8E-4386-A322-08395C19C190}" type="pres">
      <dgm:prSet presAssocID="{58DBFB06-4C78-4BD1-AD42-D145E25CA743}" presName="node" presStyleLbl="node1" presStyleIdx="0" presStyleCnt="4" custScaleY="68831" custLinFactNeighborX="399" custLinFactNeighborY="-67781">
        <dgm:presLayoutVars>
          <dgm:bulletEnabled val="1"/>
        </dgm:presLayoutVars>
      </dgm:prSet>
      <dgm:spPr/>
    </dgm:pt>
    <dgm:pt modelId="{EEF9ACEB-4715-4FAF-951C-4B72B5D97E92}" type="pres">
      <dgm:prSet presAssocID="{C82D71C0-192A-4C33-98BA-E3836C418BB4}" presName="sibTrans" presStyleLbl="sibTrans2D1" presStyleIdx="0" presStyleCnt="3"/>
      <dgm:spPr/>
    </dgm:pt>
    <dgm:pt modelId="{3840B911-16E0-4206-BA5F-4F1B8331A3B8}" type="pres">
      <dgm:prSet presAssocID="{C82D71C0-192A-4C33-98BA-E3836C418BB4}" presName="connectorText" presStyleLbl="sibTrans2D1" presStyleIdx="0" presStyleCnt="3"/>
      <dgm:spPr/>
    </dgm:pt>
    <dgm:pt modelId="{90123FFF-1303-43B1-B793-16E5CEF8BF59}" type="pres">
      <dgm:prSet presAssocID="{38861689-82A6-4B6A-882E-A2C17DE31F49}" presName="node" presStyleLbl="node1" presStyleIdx="1" presStyleCnt="4">
        <dgm:presLayoutVars>
          <dgm:bulletEnabled val="1"/>
        </dgm:presLayoutVars>
      </dgm:prSet>
      <dgm:spPr/>
    </dgm:pt>
    <dgm:pt modelId="{7C8F61B7-26E8-41D7-B643-A9EAE03F499F}" type="pres">
      <dgm:prSet presAssocID="{29947418-19F9-47F7-B7E3-78AAE7E9D180}" presName="sibTrans" presStyleLbl="sibTrans2D1" presStyleIdx="1" presStyleCnt="3"/>
      <dgm:spPr/>
    </dgm:pt>
    <dgm:pt modelId="{F897E242-BC68-40D5-942A-7F4D631F1326}" type="pres">
      <dgm:prSet presAssocID="{29947418-19F9-47F7-B7E3-78AAE7E9D180}" presName="connectorText" presStyleLbl="sibTrans2D1" presStyleIdx="1" presStyleCnt="3"/>
      <dgm:spPr/>
    </dgm:pt>
    <dgm:pt modelId="{AC02C409-9B98-4E09-A3B8-6680F2A36F2B}" type="pres">
      <dgm:prSet presAssocID="{A9DF2469-7C3A-4930-A5F6-5A81ADA8793E}" presName="node" presStyleLbl="node1" presStyleIdx="2" presStyleCnt="4">
        <dgm:presLayoutVars>
          <dgm:bulletEnabled val="1"/>
        </dgm:presLayoutVars>
      </dgm:prSet>
      <dgm:spPr/>
    </dgm:pt>
    <dgm:pt modelId="{D1F42A31-087B-4B9B-9394-00163F0CC610}" type="pres">
      <dgm:prSet presAssocID="{539CF700-6C8C-4FA6-9922-FF7B551A5DAE}" presName="sibTrans" presStyleLbl="sibTrans2D1" presStyleIdx="2" presStyleCnt="3"/>
      <dgm:spPr/>
    </dgm:pt>
    <dgm:pt modelId="{60862393-F2FC-4AAB-B0BA-30BEB35349D9}" type="pres">
      <dgm:prSet presAssocID="{539CF700-6C8C-4FA6-9922-FF7B551A5DAE}" presName="connectorText" presStyleLbl="sibTrans2D1" presStyleIdx="2" presStyleCnt="3"/>
      <dgm:spPr/>
    </dgm:pt>
    <dgm:pt modelId="{CCC09355-0505-414D-B142-74B2EC7353AB}" type="pres">
      <dgm:prSet presAssocID="{EE895A6C-FDB2-430F-80B0-4B17E8922C70}" presName="node" presStyleLbl="node1" presStyleIdx="3" presStyleCnt="4" custScaleY="138203">
        <dgm:presLayoutVars>
          <dgm:bulletEnabled val="1"/>
        </dgm:presLayoutVars>
      </dgm:prSet>
      <dgm:spPr/>
    </dgm:pt>
  </dgm:ptLst>
  <dgm:cxnLst>
    <dgm:cxn modelId="{EB6E2705-357E-4974-9C62-327C2E39E8D3}" type="presOf" srcId="{C82D71C0-192A-4C33-98BA-E3836C418BB4}" destId="{EEF9ACEB-4715-4FAF-951C-4B72B5D97E92}" srcOrd="0" destOrd="0" presId="urn:microsoft.com/office/officeart/2005/8/layout/process2"/>
    <dgm:cxn modelId="{BF505007-8595-4B89-B347-4BADF9970A16}" type="presOf" srcId="{FDC2541D-D4A7-4F82-9BE5-A1B4C84A7824}" destId="{F1B43D73-4807-4E88-B87E-6DE9FB5EB3B9}" srcOrd="0" destOrd="0" presId="urn:microsoft.com/office/officeart/2005/8/layout/process2"/>
    <dgm:cxn modelId="{92E12F18-ADB6-4F0A-98B7-4BB8F3ECB764}" srcId="{FDC2541D-D4A7-4F82-9BE5-A1B4C84A7824}" destId="{58DBFB06-4C78-4BD1-AD42-D145E25CA743}" srcOrd="0" destOrd="0" parTransId="{AB2965B2-6099-4DBD-81C0-A98FBFC1EEDD}" sibTransId="{C82D71C0-192A-4C33-98BA-E3836C418BB4}"/>
    <dgm:cxn modelId="{FABED820-50D8-44A8-B88E-960956CF6A7E}" type="presOf" srcId="{38861689-82A6-4B6A-882E-A2C17DE31F49}" destId="{90123FFF-1303-43B1-B793-16E5CEF8BF59}" srcOrd="0" destOrd="0" presId="urn:microsoft.com/office/officeart/2005/8/layout/process2"/>
    <dgm:cxn modelId="{C87CAD34-17BF-42ED-8218-02D02BAEF474}" type="presOf" srcId="{29947418-19F9-47F7-B7E3-78AAE7E9D180}" destId="{7C8F61B7-26E8-41D7-B643-A9EAE03F499F}" srcOrd="0" destOrd="0" presId="urn:microsoft.com/office/officeart/2005/8/layout/process2"/>
    <dgm:cxn modelId="{41AAC55E-4AC5-4F1A-8744-7AACB0A9E02A}" srcId="{FDC2541D-D4A7-4F82-9BE5-A1B4C84A7824}" destId="{38861689-82A6-4B6A-882E-A2C17DE31F49}" srcOrd="1" destOrd="0" parTransId="{60BFA9C3-C974-4014-9CFF-ECE8238C4F6D}" sibTransId="{29947418-19F9-47F7-B7E3-78AAE7E9D180}"/>
    <dgm:cxn modelId="{D332C34E-B03A-4ADF-B23C-1D25DA2A5FCE}" type="presOf" srcId="{539CF700-6C8C-4FA6-9922-FF7B551A5DAE}" destId="{60862393-F2FC-4AAB-B0BA-30BEB35349D9}" srcOrd="1" destOrd="0" presId="urn:microsoft.com/office/officeart/2005/8/layout/process2"/>
    <dgm:cxn modelId="{6FC2BF50-9933-4F5A-AF1B-1F6BA03B230D}" type="presOf" srcId="{58DBFB06-4C78-4BD1-AD42-D145E25CA743}" destId="{40DC1387-EF8E-4386-A322-08395C19C190}" srcOrd="0" destOrd="0" presId="urn:microsoft.com/office/officeart/2005/8/layout/process2"/>
    <dgm:cxn modelId="{928EE196-5B40-42D3-8CD9-C37C6CED5CB5}" srcId="{FDC2541D-D4A7-4F82-9BE5-A1B4C84A7824}" destId="{EE895A6C-FDB2-430F-80B0-4B17E8922C70}" srcOrd="3" destOrd="0" parTransId="{CFAE8DA4-AD46-48A2-A649-337BEE18D278}" sibTransId="{4F9F490F-9268-4F91-B9E9-BA6A05962173}"/>
    <dgm:cxn modelId="{9B4A859B-6F49-4265-B08E-8D2F691AFE9B}" type="presOf" srcId="{539CF700-6C8C-4FA6-9922-FF7B551A5DAE}" destId="{D1F42A31-087B-4B9B-9394-00163F0CC610}" srcOrd="0" destOrd="0" presId="urn:microsoft.com/office/officeart/2005/8/layout/process2"/>
    <dgm:cxn modelId="{5FCC97CC-B4E8-43B9-8B78-542C94815AB3}" type="presOf" srcId="{A9DF2469-7C3A-4930-A5F6-5A81ADA8793E}" destId="{AC02C409-9B98-4E09-A3B8-6680F2A36F2B}" srcOrd="0" destOrd="0" presId="urn:microsoft.com/office/officeart/2005/8/layout/process2"/>
    <dgm:cxn modelId="{6BCA53D0-749F-474C-A82B-A19A0E29D4C6}" srcId="{FDC2541D-D4A7-4F82-9BE5-A1B4C84A7824}" destId="{A9DF2469-7C3A-4930-A5F6-5A81ADA8793E}" srcOrd="2" destOrd="0" parTransId="{77A71541-177D-4BEB-AE04-2A4622CC398F}" sibTransId="{539CF700-6C8C-4FA6-9922-FF7B551A5DAE}"/>
    <dgm:cxn modelId="{6684F3DA-9C7B-49E2-A99F-6E879DAD5B77}" type="presOf" srcId="{29947418-19F9-47F7-B7E3-78AAE7E9D180}" destId="{F897E242-BC68-40D5-942A-7F4D631F1326}" srcOrd="1" destOrd="0" presId="urn:microsoft.com/office/officeart/2005/8/layout/process2"/>
    <dgm:cxn modelId="{74C88FF3-1184-4750-BE0E-A83A31C68810}" type="presOf" srcId="{EE895A6C-FDB2-430F-80B0-4B17E8922C70}" destId="{CCC09355-0505-414D-B142-74B2EC7353AB}" srcOrd="0" destOrd="0" presId="urn:microsoft.com/office/officeart/2005/8/layout/process2"/>
    <dgm:cxn modelId="{231442F5-CC9A-48A0-8028-055645F70A72}" type="presOf" srcId="{C82D71C0-192A-4C33-98BA-E3836C418BB4}" destId="{3840B911-16E0-4206-BA5F-4F1B8331A3B8}" srcOrd="1" destOrd="0" presId="urn:microsoft.com/office/officeart/2005/8/layout/process2"/>
    <dgm:cxn modelId="{3DBF8A5C-DEC3-49A5-B26A-32883BCF72D6}" type="presParOf" srcId="{F1B43D73-4807-4E88-B87E-6DE9FB5EB3B9}" destId="{40DC1387-EF8E-4386-A322-08395C19C190}" srcOrd="0" destOrd="0" presId="urn:microsoft.com/office/officeart/2005/8/layout/process2"/>
    <dgm:cxn modelId="{BE658051-D1B5-4330-AC76-989522572C05}" type="presParOf" srcId="{F1B43D73-4807-4E88-B87E-6DE9FB5EB3B9}" destId="{EEF9ACEB-4715-4FAF-951C-4B72B5D97E92}" srcOrd="1" destOrd="0" presId="urn:microsoft.com/office/officeart/2005/8/layout/process2"/>
    <dgm:cxn modelId="{D8464B27-F338-4883-81F9-9993E7EB1194}" type="presParOf" srcId="{EEF9ACEB-4715-4FAF-951C-4B72B5D97E92}" destId="{3840B911-16E0-4206-BA5F-4F1B8331A3B8}" srcOrd="0" destOrd="0" presId="urn:microsoft.com/office/officeart/2005/8/layout/process2"/>
    <dgm:cxn modelId="{0AE7D5A5-D094-45AA-B502-6102356A7CDC}" type="presParOf" srcId="{F1B43D73-4807-4E88-B87E-6DE9FB5EB3B9}" destId="{90123FFF-1303-43B1-B793-16E5CEF8BF59}" srcOrd="2" destOrd="0" presId="urn:microsoft.com/office/officeart/2005/8/layout/process2"/>
    <dgm:cxn modelId="{5D7AA1AD-3116-4AD9-BD47-045F05FE46F3}" type="presParOf" srcId="{F1B43D73-4807-4E88-B87E-6DE9FB5EB3B9}" destId="{7C8F61B7-26E8-41D7-B643-A9EAE03F499F}" srcOrd="3" destOrd="0" presId="urn:microsoft.com/office/officeart/2005/8/layout/process2"/>
    <dgm:cxn modelId="{8FAE7677-2DB5-4837-B3B2-16610B3C3E6E}" type="presParOf" srcId="{7C8F61B7-26E8-41D7-B643-A9EAE03F499F}" destId="{F897E242-BC68-40D5-942A-7F4D631F1326}" srcOrd="0" destOrd="0" presId="urn:microsoft.com/office/officeart/2005/8/layout/process2"/>
    <dgm:cxn modelId="{CC1B78BB-B9A8-4FF2-93F6-812AD61FC777}" type="presParOf" srcId="{F1B43D73-4807-4E88-B87E-6DE9FB5EB3B9}" destId="{AC02C409-9B98-4E09-A3B8-6680F2A36F2B}" srcOrd="4" destOrd="0" presId="urn:microsoft.com/office/officeart/2005/8/layout/process2"/>
    <dgm:cxn modelId="{16C9426F-57CC-4C8D-83BC-7B1F9284C79F}" type="presParOf" srcId="{F1B43D73-4807-4E88-B87E-6DE9FB5EB3B9}" destId="{D1F42A31-087B-4B9B-9394-00163F0CC610}" srcOrd="5" destOrd="0" presId="urn:microsoft.com/office/officeart/2005/8/layout/process2"/>
    <dgm:cxn modelId="{D9B9BAEA-655B-4366-ADBF-E0CED1888E35}" type="presParOf" srcId="{D1F42A31-087B-4B9B-9394-00163F0CC610}" destId="{60862393-F2FC-4AAB-B0BA-30BEB35349D9}" srcOrd="0" destOrd="0" presId="urn:microsoft.com/office/officeart/2005/8/layout/process2"/>
    <dgm:cxn modelId="{3CEE2D10-50E2-443C-956B-172B89694CC1}" type="presParOf" srcId="{F1B43D73-4807-4E88-B87E-6DE9FB5EB3B9}" destId="{CCC09355-0505-414D-B142-74B2EC7353AB}" srcOrd="6"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DC1387-EF8E-4386-A322-08395C19C190}">
      <dsp:nvSpPr>
        <dsp:cNvPr id="0" name=""/>
        <dsp:cNvSpPr/>
      </dsp:nvSpPr>
      <dsp:spPr>
        <a:xfrm>
          <a:off x="3971287" y="0"/>
          <a:ext cx="3885577" cy="6686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Unauthorised leave of absence of 10 or more sessions</a:t>
          </a:r>
        </a:p>
      </dsp:txBody>
      <dsp:txXfrm>
        <a:off x="3990870" y="19583"/>
        <a:ext cx="3846411" cy="629454"/>
      </dsp:txXfrm>
    </dsp:sp>
    <dsp:sp modelId="{EEF9ACEB-4715-4FAF-951C-4B72B5D97E92}">
      <dsp:nvSpPr>
        <dsp:cNvPr id="0" name=""/>
        <dsp:cNvSpPr/>
      </dsp:nvSpPr>
      <dsp:spPr>
        <a:xfrm rot="5440697">
          <a:off x="5723632" y="694822"/>
          <a:ext cx="367175"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rot="-5400000">
        <a:off x="5776733" y="729802"/>
        <a:ext cx="262277" cy="257023"/>
      </dsp:txXfrm>
    </dsp:sp>
    <dsp:sp modelId="{90123FFF-1303-43B1-B793-16E5CEF8BF59}">
      <dsp:nvSpPr>
        <dsp:cNvPr id="0" name=""/>
        <dsp:cNvSpPr/>
      </dsp:nvSpPr>
      <dsp:spPr>
        <a:xfrm>
          <a:off x="3955783" y="1158152"/>
          <a:ext cx="3885577" cy="9713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Local authority will issue a fine per parent per child. If paid within 28 days this is £160. If paid within 21 days it is reduced to £80.</a:t>
          </a:r>
        </a:p>
      </dsp:txBody>
      <dsp:txXfrm>
        <a:off x="3984234" y="1186603"/>
        <a:ext cx="3828675" cy="914492"/>
      </dsp:txXfrm>
    </dsp:sp>
    <dsp:sp modelId="{7C8F61B7-26E8-41D7-B643-A9EAE03F499F}">
      <dsp:nvSpPr>
        <dsp:cNvPr id="0" name=""/>
        <dsp:cNvSpPr/>
      </dsp:nvSpPr>
      <dsp:spPr>
        <a:xfrm rot="5400000">
          <a:off x="5716436" y="2153831"/>
          <a:ext cx="364272"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rot="-5400000">
        <a:off x="5767434" y="2190258"/>
        <a:ext cx="262277" cy="254990"/>
      </dsp:txXfrm>
    </dsp:sp>
    <dsp:sp modelId="{AC02C409-9B98-4E09-A3B8-6680F2A36F2B}">
      <dsp:nvSpPr>
        <dsp:cNvPr id="0" name=""/>
        <dsp:cNvSpPr/>
      </dsp:nvSpPr>
      <dsp:spPr>
        <a:xfrm>
          <a:off x="3955783" y="2615244"/>
          <a:ext cx="3885577" cy="9713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effectLst/>
              <a:latin typeface="Calibri" panose="020F0502020204030204" pitchFamily="34" charset="0"/>
              <a:ea typeface="Times New Roman" panose="02020603050405020304" pitchFamily="18" charset="0"/>
            </a:rPr>
            <a:t>If the threshold is met a 2nd time in three years and a 2</a:t>
          </a:r>
          <a:r>
            <a:rPr lang="en-US" sz="1400" kern="1200" baseline="30000" dirty="0">
              <a:effectLst/>
              <a:latin typeface="Calibri" panose="020F0502020204030204" pitchFamily="34" charset="0"/>
              <a:ea typeface="Times New Roman" panose="02020603050405020304" pitchFamily="18" charset="0"/>
            </a:rPr>
            <a:t>nd</a:t>
          </a:r>
          <a:r>
            <a:rPr lang="en-US" sz="1400" kern="1200" dirty="0">
              <a:effectLst/>
              <a:latin typeface="Calibri" panose="020F0502020204030204" pitchFamily="34" charset="0"/>
              <a:ea typeface="Times New Roman" panose="02020603050405020304" pitchFamily="18" charset="0"/>
            </a:rPr>
            <a:t> Penalty notice is issued to the same parent in relation to the same child – this will a flat rate of £160 if paid within 28 days.</a:t>
          </a:r>
          <a:endParaRPr lang="en-GB" sz="1400" kern="1200" dirty="0"/>
        </a:p>
      </dsp:txBody>
      <dsp:txXfrm>
        <a:off x="3984234" y="2643695"/>
        <a:ext cx="3828675" cy="914492"/>
      </dsp:txXfrm>
    </dsp:sp>
    <dsp:sp modelId="{D1F42A31-087B-4B9B-9394-00163F0CC610}">
      <dsp:nvSpPr>
        <dsp:cNvPr id="0" name=""/>
        <dsp:cNvSpPr/>
      </dsp:nvSpPr>
      <dsp:spPr>
        <a:xfrm rot="5400000">
          <a:off x="5716436" y="3610923"/>
          <a:ext cx="364272"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rot="-5400000">
        <a:off x="5767434" y="3647350"/>
        <a:ext cx="262277" cy="254990"/>
      </dsp:txXfrm>
    </dsp:sp>
    <dsp:sp modelId="{CCC09355-0505-414D-B142-74B2EC7353AB}">
      <dsp:nvSpPr>
        <dsp:cNvPr id="0" name=""/>
        <dsp:cNvSpPr/>
      </dsp:nvSpPr>
      <dsp:spPr>
        <a:xfrm>
          <a:off x="3955783" y="4072335"/>
          <a:ext cx="3885577" cy="13424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effectLst/>
              <a:latin typeface="Calibri" panose="020F0502020204030204" pitchFamily="34" charset="0"/>
              <a:ea typeface="Times New Roman" panose="02020603050405020304" pitchFamily="18" charset="0"/>
            </a:rPr>
            <a:t>A third penalty notice cannot be issued to the same parent in respect of the same child within 3 years of the date of issue of the first. In a case where the national threshold is met for a third time (or subsequent times) within those 3 years, alternative action should be taken instead. This will often include considering prosecution.</a:t>
          </a:r>
          <a:endParaRPr lang="en-GB" sz="1400" kern="1200" dirty="0"/>
        </a:p>
      </dsp:txBody>
      <dsp:txXfrm>
        <a:off x="3995103" y="4111655"/>
        <a:ext cx="3806937" cy="1263856"/>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625" cy="34026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621696" y="0"/>
            <a:ext cx="4302625" cy="340265"/>
          </a:xfrm>
          <a:prstGeom prst="rect">
            <a:avLst/>
          </a:prstGeom>
        </p:spPr>
        <p:txBody>
          <a:bodyPr vert="horz" lIns="91440" tIns="45720" rIns="91440" bIns="45720" rtlCol="0"/>
          <a:lstStyle>
            <a:lvl1pPr algn="r">
              <a:defRPr sz="1200"/>
            </a:lvl1pPr>
          </a:lstStyle>
          <a:p>
            <a:fld id="{3021C3A1-6CF3-4400-B28A-058B0CFBB893}" type="datetimeFigureOut">
              <a:rPr lang="en-GB" smtClean="0"/>
              <a:t>04/09/2026</a:t>
            </a:fld>
            <a:endParaRPr lang="en-GB"/>
          </a:p>
        </p:txBody>
      </p:sp>
      <p:sp>
        <p:nvSpPr>
          <p:cNvPr id="4" name="Footer Placeholder 3"/>
          <p:cNvSpPr>
            <a:spLocks noGrp="1"/>
          </p:cNvSpPr>
          <p:nvPr>
            <p:ph type="ftr" sz="quarter" idx="2"/>
          </p:nvPr>
        </p:nvSpPr>
        <p:spPr>
          <a:xfrm>
            <a:off x="0" y="6457410"/>
            <a:ext cx="4302625" cy="34026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621696" y="6457410"/>
            <a:ext cx="4302625" cy="340265"/>
          </a:xfrm>
          <a:prstGeom prst="rect">
            <a:avLst/>
          </a:prstGeom>
        </p:spPr>
        <p:txBody>
          <a:bodyPr vert="horz" lIns="91440" tIns="45720" rIns="91440" bIns="45720" rtlCol="0" anchor="b"/>
          <a:lstStyle>
            <a:lvl1pPr algn="r">
              <a:defRPr sz="1200"/>
            </a:lvl1pPr>
          </a:lstStyle>
          <a:p>
            <a:fld id="{8B1E8C25-D48F-4BD8-BBE2-1C71BDF1CE49}" type="slidenum">
              <a:rPr lang="en-GB" smtClean="0"/>
              <a:t>‹#›</a:t>
            </a:fld>
            <a:endParaRPr lang="en-GB"/>
          </a:p>
        </p:txBody>
      </p:sp>
    </p:spTree>
    <p:extLst>
      <p:ext uri="{BB962C8B-B14F-4D97-AF65-F5344CB8AC3E}">
        <p14:creationId xmlns:p14="http://schemas.microsoft.com/office/powerpoint/2010/main" val="313921629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472559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458494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11FA17-1835-421E-BBAC-F492772479B2}"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361962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11FA17-1835-421E-BBAC-F492772479B2}"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139205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11FA17-1835-421E-BBAC-F492772479B2}" type="datetimeFigureOut">
              <a:rPr lang="en-GB" smtClean="0"/>
              <a:t>04/09/2026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89595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11FA17-1835-421E-BBAC-F492772479B2}" type="datetimeFigureOut">
              <a:rPr lang="en-GB" smtClean="0"/>
              <a:t>04/09/2026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991248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11FA17-1835-421E-BBAC-F492772479B2}" type="datetimeFigureOut">
              <a:rPr lang="en-GB" smtClean="0"/>
              <a:t>04/09/2026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4274302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075746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973293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590095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202632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1FA17-1835-421E-BBAC-F492772479B2}" type="datetimeFigureOut">
              <a:rPr lang="en-GB" smtClean="0"/>
              <a:t>04/09/2026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3941A-6CD9-4409-848E-FDCEC2EE778E}" type="slidenum">
              <a:rPr lang="en-GB" smtClean="0"/>
              <a:t>‹#›</a:t>
            </a:fld>
            <a:endParaRPr lang="en-GB"/>
          </a:p>
        </p:txBody>
      </p:sp>
    </p:spTree>
    <p:extLst>
      <p:ext uri="{BB962C8B-B14F-4D97-AF65-F5344CB8AC3E}">
        <p14:creationId xmlns:p14="http://schemas.microsoft.com/office/powerpoint/2010/main" val="2785311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hyperlink" Target="mailto:parentmail@st-annes.solihull.sch.uk"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3" Type="http://schemas.microsoft.com/office/2007/relationships/hdphoto" Target="../media/hdphoto2.wdp"/><Relationship Id="rId7" Type="http://schemas.microsoft.com/office/2007/relationships/hdphoto" Target="../media/hdphoto4.wdp"/><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13.png"/><Relationship Id="rId5" Type="http://schemas.microsoft.com/office/2007/relationships/hdphoto" Target="../media/hdphoto3.wdp"/><Relationship Id="rId4" Type="http://schemas.openxmlformats.org/officeDocument/2006/relationships/image" Target="../media/image12.png"/><Relationship Id="rId9" Type="http://schemas.microsoft.com/office/2007/relationships/hdphoto" Target="../media/hdphoto5.wdp"/></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package" Target="../embeddings/Microsoft_Word_Document.docx"/><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tentenresources.co.uk/life-to-the-full-primary/"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tentenresources.co.uk/life-to-the-full-primary/"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hyperlink" Target="mailto:parentmail@st-annes.solihull.sch.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25174" y="4494606"/>
            <a:ext cx="6267797" cy="769441"/>
          </a:xfrm>
          <a:prstGeom prst="rect">
            <a:avLst/>
          </a:prstGeom>
          <a:noFill/>
        </p:spPr>
        <p:txBody>
          <a:bodyPr wrap="square" rtlCol="0">
            <a:spAutoFit/>
          </a:bodyPr>
          <a:lstStyle/>
          <a:p>
            <a:pPr algn="ctr"/>
            <a:r>
              <a:rPr lang="en-GB" sz="4400" dirty="0">
                <a:latin typeface="Comic Sans MS" panose="030F0702030302020204" pitchFamily="66" charset="0"/>
              </a:rPr>
              <a:t>Welcome to Year 3!</a:t>
            </a:r>
          </a:p>
        </p:txBody>
      </p:sp>
      <p:pic>
        <p:nvPicPr>
          <p:cNvPr id="2" name="Picture 1"/>
          <p:cNvPicPr>
            <a:picLocks noChangeAspect="1"/>
          </p:cNvPicPr>
          <p:nvPr/>
        </p:nvPicPr>
        <p:blipFill rotWithShape="1">
          <a:blip r:embed="rId2">
            <a:extLst>
              <a:ext uri="{BEBA8EAE-BF5A-486C-A8C5-ECC9F3942E4B}">
                <a14:imgProps xmlns:a14="http://schemas.microsoft.com/office/drawing/2010/main">
                  <a14:imgLayer r:embed="rId3">
                    <a14:imgEffect>
                      <a14:backgroundRemoval t="0" b="100000" l="0" r="100000"/>
                    </a14:imgEffect>
                  </a14:imgLayer>
                </a14:imgProps>
              </a:ext>
            </a:extLst>
          </a:blip>
          <a:srcRect l="1096"/>
          <a:stretch/>
        </p:blipFill>
        <p:spPr>
          <a:xfrm>
            <a:off x="4570229" y="987873"/>
            <a:ext cx="3177688" cy="3203777"/>
          </a:xfrm>
          <a:prstGeom prst="rect">
            <a:avLst/>
          </a:prstGeom>
        </p:spPr>
      </p:pic>
    </p:spTree>
    <p:extLst>
      <p:ext uri="{BB962C8B-B14F-4D97-AF65-F5344CB8AC3E}">
        <p14:creationId xmlns:p14="http://schemas.microsoft.com/office/powerpoint/2010/main" val="17923546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1549" y="1118938"/>
            <a:ext cx="6032998" cy="4419226"/>
          </a:xfrm>
          <a:prstGeom prst="rect">
            <a:avLst/>
          </a:prstGeom>
        </p:spPr>
        <p:txBody>
          <a:bodyPr wrap="square">
            <a:spAutoFit/>
          </a:bodyPr>
          <a:lstStyle/>
          <a:p>
            <a:pPr algn="ctr" eaLnBrk="0" fontAlgn="base" hangingPunct="0">
              <a:spcAft>
                <a:spcPts val="0"/>
              </a:spcAft>
            </a:pPr>
            <a:r>
              <a:rPr lang="en-GB" sz="32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Prayer to 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sz="1400" b="1" dirty="0">
                <a:latin typeface="Comic Sans MS" panose="030F0702030302020204" pitchFamily="66" charset="0"/>
                <a:ea typeface="Times New Roman" panose="02020603050405020304" pitchFamily="18" charset="0"/>
                <a:cs typeface="Calibri" panose="020F0502020204030204" pitchFamily="34" charset="0"/>
              </a:rPr>
              <a:t>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Since Mary was your daughter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Jesus your grandson,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look lovingly upon our families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in the same way that you looked upon the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Holy Family in Nazareth,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intercede for us in heaven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where we all hope to meet one day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as members of the one, splendid family of God,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sins forgiven,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problems solved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our hearts filled with love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Amen</a:t>
            </a:r>
            <a:endParaRPr lang="en-GB" sz="1400" dirty="0">
              <a:effectLst/>
              <a:latin typeface="Times New Roman" panose="02020603050405020304" pitchFamily="18" charset="0"/>
              <a:ea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140224" y="228186"/>
            <a:ext cx="4361453" cy="6200730"/>
          </a:xfrm>
          <a:prstGeom prst="rect">
            <a:avLst/>
          </a:prstGeom>
        </p:spPr>
      </p:pic>
    </p:spTree>
    <p:extLst>
      <p:ext uri="{BB962C8B-B14F-4D97-AF65-F5344CB8AC3E}">
        <p14:creationId xmlns:p14="http://schemas.microsoft.com/office/powerpoint/2010/main" val="21956800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838200" y="365125"/>
            <a:ext cx="10515600" cy="1325563"/>
          </a:xfrm>
        </p:spPr>
        <p:txBody>
          <a:bodyPr>
            <a:normAutofit/>
          </a:bodyPr>
          <a:lstStyle/>
          <a:p>
            <a:r>
              <a:rPr lang="en-GB" sz="3600" u="sng" dirty="0">
                <a:latin typeface="Comic Sans MS" panose="030F0702030302020204" pitchFamily="66" charset="0"/>
              </a:rPr>
              <a:t>Catholic Life and Collective Worship</a:t>
            </a:r>
          </a:p>
        </p:txBody>
      </p:sp>
      <p:sp>
        <p:nvSpPr>
          <p:cNvPr id="6" name="Content Placeholder 2"/>
          <p:cNvSpPr>
            <a:spLocks noGrp="1"/>
          </p:cNvSpPr>
          <p:nvPr>
            <p:ph idx="1"/>
          </p:nvPr>
        </p:nvSpPr>
        <p:spPr>
          <a:xfrm>
            <a:off x="838200" y="1825625"/>
            <a:ext cx="10515600" cy="4351338"/>
          </a:xfrm>
        </p:spPr>
        <p:txBody>
          <a:bodyPr>
            <a:normAutofit/>
          </a:bodyPr>
          <a:lstStyle/>
          <a:p>
            <a:pPr marL="0" lvl="0" indent="0">
              <a:lnSpc>
                <a:spcPct val="100000"/>
              </a:lnSpc>
              <a:buNone/>
            </a:pPr>
            <a:r>
              <a:rPr lang="en-GB" sz="2400" dirty="0">
                <a:solidFill>
                  <a:prstClr val="black"/>
                </a:solidFill>
                <a:latin typeface="Comic Sans MS" panose="030F0702030302020204" pitchFamily="66" charset="0"/>
              </a:rPr>
              <a:t>As a Catholic School we practise our faith every day.</a:t>
            </a:r>
          </a:p>
          <a:p>
            <a:pPr marL="0" lvl="0" indent="0">
              <a:lnSpc>
                <a:spcPct val="100000"/>
              </a:lnSpc>
              <a:buNone/>
            </a:pPr>
            <a:r>
              <a:rPr lang="en-GB" sz="2400" dirty="0">
                <a:solidFill>
                  <a:prstClr val="black"/>
                </a:solidFill>
                <a:latin typeface="Comic Sans MS" panose="030F0702030302020204" pitchFamily="66" charset="0"/>
              </a:rPr>
              <a:t>All children take part in Celebration of the Word each day.</a:t>
            </a:r>
          </a:p>
          <a:p>
            <a:pPr marL="0" lvl="0" indent="0">
              <a:lnSpc>
                <a:spcPct val="100000"/>
              </a:lnSpc>
              <a:buNone/>
            </a:pPr>
            <a:r>
              <a:rPr lang="en-GB" sz="2400" dirty="0">
                <a:solidFill>
                  <a:prstClr val="black"/>
                </a:solidFill>
                <a:latin typeface="Comic Sans MS" panose="030F0702030302020204" pitchFamily="66" charset="0"/>
              </a:rPr>
              <a:t>Children also take part in school assemblies and also go to Church.</a:t>
            </a:r>
          </a:p>
          <a:p>
            <a:pPr marL="0" lvl="0" indent="0">
              <a:lnSpc>
                <a:spcPct val="100000"/>
              </a:lnSpc>
              <a:buNone/>
            </a:pPr>
            <a:r>
              <a:rPr lang="en-GB" sz="2400" dirty="0">
                <a:solidFill>
                  <a:prstClr val="black"/>
                </a:solidFill>
                <a:latin typeface="Comic Sans MS" panose="030F0702030302020204" pitchFamily="66" charset="0"/>
              </a:rPr>
              <a:t>Children say common prayers. All children receive a prayer booklet at the beginning of the new academic year. Please practise these prayers with your children at home, especially as lots of the prayers have changed.</a:t>
            </a:r>
          </a:p>
          <a:p>
            <a:pPr marL="0" lvl="0" indent="0">
              <a:lnSpc>
                <a:spcPct val="100000"/>
              </a:lnSpc>
              <a:buNone/>
            </a:pPr>
            <a:endParaRPr lang="en-GB" sz="2400" dirty="0">
              <a:solidFill>
                <a:prstClr val="black"/>
              </a:solidFill>
              <a:latin typeface="Comic Sans MS" panose="030F0702030302020204" pitchFamily="66" charset="0"/>
            </a:endParaRPr>
          </a:p>
          <a:p>
            <a:pPr marL="0" lvl="0" indent="0">
              <a:lnSpc>
                <a:spcPct val="100000"/>
              </a:lnSpc>
              <a:buNone/>
            </a:pPr>
            <a:r>
              <a:rPr lang="en-GB" sz="2400" dirty="0">
                <a:solidFill>
                  <a:prstClr val="black"/>
                </a:solidFill>
                <a:latin typeface="Comic Sans MS" panose="030F0702030302020204" pitchFamily="66" charset="0"/>
              </a:rPr>
              <a:t>Details regarding Sacramental Preparation will be shared by the Parish.</a:t>
            </a:r>
          </a:p>
        </p:txBody>
      </p:sp>
    </p:spTree>
    <p:extLst>
      <p:ext uri="{BB962C8B-B14F-4D97-AF65-F5344CB8AC3E}">
        <p14:creationId xmlns:p14="http://schemas.microsoft.com/office/powerpoint/2010/main" val="415405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8868" y="736791"/>
            <a:ext cx="7010552" cy="4401205"/>
          </a:xfrm>
          <a:prstGeom prst="rect">
            <a:avLst/>
          </a:prstGeom>
        </p:spPr>
        <p:txBody>
          <a:bodyPr wrap="square">
            <a:spAutoFit/>
          </a:bodyPr>
          <a:lstStyle/>
          <a:p>
            <a:pPr algn="ctr" eaLnBrk="0" fontAlgn="base" hangingPunct="0">
              <a:spcAft>
                <a:spcPts val="0"/>
              </a:spcAft>
            </a:pPr>
            <a:r>
              <a:rPr lang="en-GB" sz="19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Class Saint</a:t>
            </a:r>
          </a:p>
          <a:p>
            <a:pPr algn="ctr" eaLnBrk="0" fontAlgn="base" hangingPunct="0">
              <a:spcAft>
                <a:spcPts val="0"/>
              </a:spcAft>
            </a:pPr>
            <a:r>
              <a:rPr lang="en-GB" sz="19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Saint Vincent De Paul</a:t>
            </a:r>
          </a:p>
          <a:p>
            <a:pPr algn="ctr" eaLnBrk="0" fontAlgn="base" hangingPunct="0">
              <a:spcAft>
                <a:spcPts val="0"/>
              </a:spcAft>
            </a:pPr>
            <a:endParaRPr lang="en-GB" sz="19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r>
              <a:rPr lang="en-GB" sz="1900" b="1" dirty="0">
                <a:latin typeface="Comic Sans MS" panose="030F0702030302020204" pitchFamily="66" charset="0"/>
                <a:ea typeface="Times New Roman" panose="02020603050405020304" pitchFamily="18" charset="0"/>
                <a:cs typeface="Times New Roman" panose="02020603050405020304" pitchFamily="18" charset="0"/>
              </a:rPr>
              <a:t>Feast Day:</a:t>
            </a:r>
            <a:r>
              <a:rPr lang="en-GB" sz="1900" b="1" dirty="0">
                <a:latin typeface="Comic Sans MS" panose="030F0702030302020204" pitchFamily="66" charset="0"/>
                <a:ea typeface="Times New Roman" panose="02020603050405020304" pitchFamily="18" charset="0"/>
              </a:rPr>
              <a:t> September 27th</a:t>
            </a:r>
          </a:p>
          <a:p>
            <a:br>
              <a:rPr lang="en-GB" sz="1900" b="1" dirty="0">
                <a:latin typeface="Comic Sans MS" panose="030F0702030302020204" pitchFamily="66" charset="0"/>
                <a:ea typeface="Times New Roman" panose="02020603050405020304" pitchFamily="18" charset="0"/>
              </a:rPr>
            </a:br>
            <a:r>
              <a:rPr lang="en-GB" sz="1900" b="1" dirty="0">
                <a:latin typeface="Comic Sans MS" panose="030F0702030302020204" pitchFamily="66" charset="0"/>
                <a:ea typeface="Times New Roman" panose="02020603050405020304" pitchFamily="18" charset="0"/>
                <a:cs typeface="Times New Roman" panose="02020603050405020304" pitchFamily="18" charset="0"/>
              </a:rPr>
              <a:t>Patron Saint of:</a:t>
            </a:r>
            <a:r>
              <a:rPr lang="en-GB" sz="1900" b="1" dirty="0">
                <a:latin typeface="Comic Sans MS" panose="030F0702030302020204" pitchFamily="66" charset="0"/>
                <a:ea typeface="Times New Roman" panose="02020603050405020304" pitchFamily="18" charset="0"/>
              </a:rPr>
              <a:t> charitable societies </a:t>
            </a:r>
            <a:br>
              <a:rPr lang="en-GB" sz="1900" b="1" dirty="0">
                <a:latin typeface="Comic Sans MS" panose="030F0702030302020204" pitchFamily="66" charset="0"/>
                <a:ea typeface="Times New Roman" panose="02020603050405020304" pitchFamily="18" charset="0"/>
              </a:rPr>
            </a:br>
            <a:endParaRPr lang="en-GB" sz="1900" b="1" dirty="0">
              <a:latin typeface="Comic Sans MS" panose="030F0702030302020204" pitchFamily="66" charset="0"/>
              <a:ea typeface="Times New Roman" panose="02020603050405020304" pitchFamily="18" charset="0"/>
            </a:endParaRPr>
          </a:p>
          <a:p>
            <a:r>
              <a:rPr lang="en-GB" sz="1900" b="1" dirty="0">
                <a:latin typeface="Comic Sans MS" panose="030F0702030302020204" pitchFamily="66" charset="0"/>
                <a:ea typeface="Times New Roman" panose="02020603050405020304" pitchFamily="18" charset="0"/>
              </a:rPr>
              <a:t>Birth: </a:t>
            </a:r>
            <a:r>
              <a:rPr lang="en-GB" sz="1900" b="1" dirty="0">
                <a:latin typeface="Comic Sans MS" panose="030F0702030302020204" pitchFamily="66" charset="0"/>
              </a:rPr>
              <a:t>April 24, 1581</a:t>
            </a:r>
            <a:br>
              <a:rPr lang="en-GB" sz="1900" b="1" dirty="0">
                <a:latin typeface="Comic Sans MS" panose="030F0702030302020204" pitchFamily="66" charset="0"/>
                <a:ea typeface="Times New Roman" panose="02020603050405020304" pitchFamily="18" charset="0"/>
              </a:rPr>
            </a:br>
            <a:endParaRPr lang="en-GB" sz="1900" b="1" dirty="0">
              <a:latin typeface="Comic Sans MS" panose="030F0702030302020204" pitchFamily="66" charset="0"/>
              <a:ea typeface="Times New Roman" panose="02020603050405020304" pitchFamily="18" charset="0"/>
            </a:endParaRPr>
          </a:p>
          <a:p>
            <a:r>
              <a:rPr lang="en-GB" sz="1900" b="1" dirty="0">
                <a:latin typeface="Comic Sans MS" panose="030F0702030302020204" pitchFamily="66" charset="0"/>
                <a:ea typeface="Times New Roman" panose="02020603050405020304" pitchFamily="18" charset="0"/>
              </a:rPr>
              <a:t>Death: </a:t>
            </a:r>
            <a:r>
              <a:rPr lang="en-GB" sz="1900" b="1" dirty="0">
                <a:solidFill>
                  <a:srgbClr val="0000FF"/>
                </a:solidFill>
                <a:latin typeface="Comic Sans MS" panose="030F0702030302020204" pitchFamily="66" charset="0"/>
              </a:rPr>
              <a:t>September 27, 1660</a:t>
            </a:r>
            <a:br>
              <a:rPr lang="en-GB" sz="1900" b="1" dirty="0">
                <a:solidFill>
                  <a:srgbClr val="0000FF"/>
                </a:solidFill>
                <a:latin typeface="Comic Sans MS" panose="030F0702030302020204" pitchFamily="66" charset="0"/>
                <a:ea typeface="Times New Roman" panose="02020603050405020304" pitchFamily="18" charset="0"/>
              </a:rPr>
            </a:br>
            <a:endParaRPr lang="en-GB" sz="1900" b="1" dirty="0">
              <a:solidFill>
                <a:srgbClr val="0000FF"/>
              </a:solidFill>
              <a:latin typeface="Comic Sans MS" panose="030F0702030302020204" pitchFamily="66" charset="0"/>
              <a:ea typeface="Times New Roman" panose="02020603050405020304" pitchFamily="18" charset="0"/>
            </a:endParaRPr>
          </a:p>
          <a:p>
            <a:r>
              <a:rPr lang="en-GB" sz="1900" b="1" dirty="0">
                <a:latin typeface="Comic Sans MS" panose="030F0702030302020204" pitchFamily="66" charset="0"/>
                <a:ea typeface="Times New Roman" panose="02020603050405020304" pitchFamily="18" charset="0"/>
              </a:rPr>
              <a:t>Beatified: </a:t>
            </a:r>
            <a:r>
              <a:rPr lang="en-US" sz="1900" b="1" dirty="0">
                <a:latin typeface="Comic Sans MS" panose="030F0702030302020204" pitchFamily="66" charset="0"/>
              </a:rPr>
              <a:t>August 1729, Rome, by Pope Benedict XIII</a:t>
            </a:r>
            <a:br>
              <a:rPr lang="en-GB" sz="1900" b="1" dirty="0">
                <a:latin typeface="Comic Sans MS" panose="030F0702030302020204" pitchFamily="66" charset="0"/>
                <a:ea typeface="Times New Roman" panose="02020603050405020304" pitchFamily="18" charset="0"/>
              </a:rPr>
            </a:br>
            <a:endParaRPr lang="en-GB" sz="1900" b="1" dirty="0">
              <a:latin typeface="Comic Sans MS" panose="030F0702030302020204" pitchFamily="66" charset="0"/>
              <a:ea typeface="Times New Roman" panose="02020603050405020304" pitchFamily="18" charset="0"/>
            </a:endParaRPr>
          </a:p>
          <a:p>
            <a:r>
              <a:rPr lang="en-GB" sz="1900" b="1" dirty="0">
                <a:latin typeface="Comic Sans MS" panose="030F0702030302020204" pitchFamily="66" charset="0"/>
                <a:ea typeface="Times New Roman" panose="02020603050405020304" pitchFamily="18" charset="0"/>
              </a:rPr>
              <a:t>Canonized: </a:t>
            </a:r>
            <a:r>
              <a:rPr lang="en-GB" sz="1900" b="1" dirty="0">
                <a:latin typeface="Comic Sans MS" panose="030F0702030302020204" pitchFamily="66" charset="0"/>
              </a:rPr>
              <a:t>June 1737 by Pope Clement XII </a:t>
            </a:r>
            <a:endParaRPr lang="en-GB" sz="1900" b="1" dirty="0">
              <a:latin typeface="Comic Sans MS" panose="030F0702030302020204" pitchFamily="66" charset="0"/>
              <a:ea typeface="Times New Roman" panose="02020603050405020304" pitchFamily="18" charset="0"/>
              <a:cs typeface="Calibri" panose="020F0502020204030204" pitchFamily="34" charset="0"/>
            </a:endParaRPr>
          </a:p>
          <a:p>
            <a:pPr algn="ctr" eaLnBrk="0" fontAlgn="base" hangingPunct="0">
              <a:spcAft>
                <a:spcPts val="0"/>
              </a:spcAft>
            </a:pPr>
            <a:endParaRPr lang="en-GB" sz="1400" dirty="0">
              <a:latin typeface="Times New Roman" panose="02020603050405020304" pitchFamily="18" charset="0"/>
              <a:ea typeface="Times New Roman" panose="02020603050405020304" pitchFamily="18" charset="0"/>
            </a:endParaRPr>
          </a:p>
        </p:txBody>
      </p:sp>
      <p:pic>
        <p:nvPicPr>
          <p:cNvPr id="9" name="Picture 6" descr="Hallam News » Celebrating the Feast of St Vincent de Pau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9420" y="1191891"/>
            <a:ext cx="4117736" cy="36602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3342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34142" y="224416"/>
            <a:ext cx="6267797" cy="523220"/>
          </a:xfrm>
          <a:prstGeom prst="rect">
            <a:avLst/>
          </a:prstGeom>
          <a:noFill/>
        </p:spPr>
        <p:txBody>
          <a:bodyPr wrap="square" rtlCol="0">
            <a:spAutoFit/>
          </a:bodyPr>
          <a:lstStyle/>
          <a:p>
            <a:pPr algn="ctr"/>
            <a:r>
              <a:rPr lang="en-GB" sz="2800" dirty="0">
                <a:latin typeface="Comic Sans MS" panose="030F0702030302020204" pitchFamily="66" charset="0"/>
              </a:rPr>
              <a:t>Meet the Year 3 Team!</a:t>
            </a:r>
          </a:p>
        </p:txBody>
      </p:sp>
      <p:sp>
        <p:nvSpPr>
          <p:cNvPr id="3" name="Rectangle 2"/>
          <p:cNvSpPr/>
          <p:nvPr/>
        </p:nvSpPr>
        <p:spPr>
          <a:xfrm>
            <a:off x="367214" y="2782031"/>
            <a:ext cx="11260493" cy="461665"/>
          </a:xfrm>
          <a:prstGeom prst="rect">
            <a:avLst/>
          </a:prstGeom>
          <a:noFill/>
        </p:spPr>
        <p:txBody>
          <a:bodyPr wrap="square" lIns="91440" tIns="45720" rIns="91440" bIns="45720">
            <a:spAutoFit/>
          </a:bodyPr>
          <a:lstStyle/>
          <a:p>
            <a:r>
              <a:rPr lang="en-US" sz="2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In 3TR we have…		Miss Roughneen	Miss Martin		</a:t>
            </a:r>
            <a:r>
              <a:rPr lang="en-US" sz="2400" b="0" cap="none" spc="0" dirty="0" err="1">
                <a:ln w="0"/>
                <a:solidFill>
                  <a:srgbClr val="0000FF"/>
                </a:solidFill>
                <a:effectLst>
                  <a:outerShdw blurRad="38100" dist="19050" dir="2700000" algn="tl" rotWithShape="0">
                    <a:schemeClr val="dk1">
                      <a:alpha val="40000"/>
                    </a:schemeClr>
                  </a:outerShdw>
                </a:effectLst>
                <a:latin typeface="Comic Sans MS" panose="030F0702030302020204" pitchFamily="66" charset="0"/>
              </a:rPr>
              <a:t>Mr</a:t>
            </a:r>
            <a:r>
              <a:rPr lang="en-US" sz="2400" b="0" cap="none" spc="0" dirty="0">
                <a:ln w="0"/>
                <a:solidFill>
                  <a:srgbClr val="0000FF"/>
                </a:solidFill>
                <a:effectLst>
                  <a:outerShdw blurRad="38100" dist="19050" dir="2700000" algn="tl" rotWithShape="0">
                    <a:schemeClr val="dk1">
                      <a:alpha val="40000"/>
                    </a:schemeClr>
                  </a:outerShdw>
                </a:effectLst>
                <a:latin typeface="Comic Sans MS" panose="030F0702030302020204" pitchFamily="66" charset="0"/>
              </a:rPr>
              <a:t> </a:t>
            </a:r>
            <a:r>
              <a:rPr lang="en-US" sz="2400" b="0" cap="none" spc="0" dirty="0" err="1">
                <a:ln w="0"/>
                <a:solidFill>
                  <a:srgbClr val="0000FF"/>
                </a:solidFill>
                <a:effectLst>
                  <a:outerShdw blurRad="38100" dist="19050" dir="2700000" algn="tl" rotWithShape="0">
                    <a:schemeClr val="dk1">
                      <a:alpha val="40000"/>
                    </a:schemeClr>
                  </a:outerShdw>
                </a:effectLst>
                <a:latin typeface="Comic Sans MS" panose="030F0702030302020204" pitchFamily="66" charset="0"/>
              </a:rPr>
              <a:t>Emiroglu</a:t>
            </a:r>
            <a:endParaRPr lang="en-US" sz="2400" b="0" cap="none" spc="0" dirty="0">
              <a:ln w="0"/>
              <a:solidFill>
                <a:srgbClr val="0000FF"/>
              </a:solidFill>
              <a:effectLst>
                <a:outerShdw blurRad="38100" dist="19050" dir="2700000" algn="tl" rotWithShape="0">
                  <a:schemeClr val="dk1">
                    <a:alpha val="40000"/>
                  </a:schemeClr>
                </a:outerShdw>
              </a:effectLst>
              <a:latin typeface="Comic Sans MS" panose="030F0702030302020204" pitchFamily="66" charset="0"/>
            </a:endParaRPr>
          </a:p>
        </p:txBody>
      </p:sp>
      <p:sp>
        <p:nvSpPr>
          <p:cNvPr id="15" name="Rectangle 14"/>
          <p:cNvSpPr/>
          <p:nvPr/>
        </p:nvSpPr>
        <p:spPr>
          <a:xfrm>
            <a:off x="367215" y="5924719"/>
            <a:ext cx="11709556" cy="461665"/>
          </a:xfrm>
          <a:prstGeom prst="rect">
            <a:avLst/>
          </a:prstGeom>
          <a:noFill/>
        </p:spPr>
        <p:txBody>
          <a:bodyPr wrap="square" lIns="91440" tIns="45720" rIns="91440" bIns="45720">
            <a:spAutoFit/>
          </a:bodyPr>
          <a:lstStyle/>
          <a:p>
            <a:r>
              <a:rPr lang="en-US" sz="2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In 3SR we have…		Miss Richings 	Miss Cruise		Miss Jones</a:t>
            </a:r>
          </a:p>
        </p:txBody>
      </p:sp>
      <p:sp>
        <p:nvSpPr>
          <p:cNvPr id="16" name="TextBox 15"/>
          <p:cNvSpPr txBox="1"/>
          <p:nvPr/>
        </p:nvSpPr>
        <p:spPr>
          <a:xfrm>
            <a:off x="467192" y="335233"/>
            <a:ext cx="2557621" cy="1615827"/>
          </a:xfrm>
          <a:prstGeom prst="rect">
            <a:avLst/>
          </a:prstGeom>
          <a:solidFill>
            <a:srgbClr val="FFFF00"/>
          </a:solidFill>
        </p:spPr>
        <p:txBody>
          <a:bodyPr wrap="square" rtlCol="0">
            <a:spAutoFit/>
          </a:bodyPr>
          <a:lstStyle/>
          <a:p>
            <a:pPr algn="ctr"/>
            <a:r>
              <a:rPr lang="en-GB" sz="1100" dirty="0">
                <a:latin typeface="Comic Sans MS" panose="030F0702030302020204" pitchFamily="66" charset="0"/>
              </a:rPr>
              <a:t>Please note as well as the Year 3 team there will be other school staff including inclusion staff, staff who cover part time hours, senior leaders, dinner supervisors and staff who cover absences who will also work in this year group as required linked to school organisation.</a:t>
            </a:r>
          </a:p>
        </p:txBody>
      </p:sp>
      <p:pic>
        <p:nvPicPr>
          <p:cNvPr id="44" name="Picture 43">
            <a:extLst>
              <a:ext uri="{FF2B5EF4-FFF2-40B4-BE49-F238E27FC236}">
                <a16:creationId xmlns:a16="http://schemas.microsoft.com/office/drawing/2014/main" id="{E9ED71FD-9AD6-2CA8-7465-52448ED402B4}"/>
              </a:ext>
            </a:extLst>
          </p:cNvPr>
          <p:cNvPicPr>
            <a:picLocks noChangeAspect="1"/>
          </p:cNvPicPr>
          <p:nvPr/>
        </p:nvPicPr>
        <p:blipFill>
          <a:blip r:embed="rId2"/>
          <a:stretch>
            <a:fillRect/>
          </a:stretch>
        </p:blipFill>
        <p:spPr>
          <a:xfrm>
            <a:off x="6956541" y="3961037"/>
            <a:ext cx="1570946" cy="1963682"/>
          </a:xfrm>
          <a:prstGeom prst="rect">
            <a:avLst/>
          </a:prstGeom>
        </p:spPr>
      </p:pic>
      <p:pic>
        <p:nvPicPr>
          <p:cNvPr id="48" name="Picture 47">
            <a:extLst>
              <a:ext uri="{FF2B5EF4-FFF2-40B4-BE49-F238E27FC236}">
                <a16:creationId xmlns:a16="http://schemas.microsoft.com/office/drawing/2014/main" id="{3D83B8E0-DC9E-2054-ABF5-3954F0BB8DEB}"/>
              </a:ext>
            </a:extLst>
          </p:cNvPr>
          <p:cNvPicPr>
            <a:picLocks noChangeAspect="1"/>
          </p:cNvPicPr>
          <p:nvPr/>
        </p:nvPicPr>
        <p:blipFill>
          <a:blip r:embed="rId3"/>
          <a:stretch>
            <a:fillRect/>
          </a:stretch>
        </p:blipFill>
        <p:spPr>
          <a:xfrm>
            <a:off x="4474025" y="818349"/>
            <a:ext cx="1566979" cy="1963682"/>
          </a:xfrm>
          <a:prstGeom prst="rect">
            <a:avLst/>
          </a:prstGeom>
        </p:spPr>
      </p:pic>
      <p:pic>
        <p:nvPicPr>
          <p:cNvPr id="57" name="Picture 56">
            <a:extLst>
              <a:ext uri="{FF2B5EF4-FFF2-40B4-BE49-F238E27FC236}">
                <a16:creationId xmlns:a16="http://schemas.microsoft.com/office/drawing/2014/main" id="{4461E9D7-DC02-7357-F11D-46072002D937}"/>
              </a:ext>
            </a:extLst>
          </p:cNvPr>
          <p:cNvPicPr>
            <a:picLocks noChangeAspect="1"/>
          </p:cNvPicPr>
          <p:nvPr/>
        </p:nvPicPr>
        <p:blipFill>
          <a:blip r:embed="rId4"/>
          <a:stretch>
            <a:fillRect/>
          </a:stretch>
        </p:blipFill>
        <p:spPr>
          <a:xfrm>
            <a:off x="4426514" y="3964337"/>
            <a:ext cx="1570946" cy="1960382"/>
          </a:xfrm>
          <a:prstGeom prst="rect">
            <a:avLst/>
          </a:prstGeom>
        </p:spPr>
      </p:pic>
      <p:pic>
        <p:nvPicPr>
          <p:cNvPr id="74" name="Picture 73">
            <a:extLst>
              <a:ext uri="{FF2B5EF4-FFF2-40B4-BE49-F238E27FC236}">
                <a16:creationId xmlns:a16="http://schemas.microsoft.com/office/drawing/2014/main" id="{FAEAC47C-1D51-0BED-4219-5EF3D0912B0A}"/>
              </a:ext>
            </a:extLst>
          </p:cNvPr>
          <p:cNvPicPr>
            <a:picLocks noChangeAspect="1"/>
          </p:cNvPicPr>
          <p:nvPr/>
        </p:nvPicPr>
        <p:blipFill>
          <a:blip r:embed="rId5"/>
          <a:stretch>
            <a:fillRect/>
          </a:stretch>
        </p:blipFill>
        <p:spPr>
          <a:xfrm>
            <a:off x="6960508" y="787145"/>
            <a:ext cx="1566979" cy="1955376"/>
          </a:xfrm>
          <a:prstGeom prst="rect">
            <a:avLst/>
          </a:prstGeom>
        </p:spPr>
      </p:pic>
      <p:pic>
        <p:nvPicPr>
          <p:cNvPr id="77" name="Picture 76">
            <a:extLst>
              <a:ext uri="{FF2B5EF4-FFF2-40B4-BE49-F238E27FC236}">
                <a16:creationId xmlns:a16="http://schemas.microsoft.com/office/drawing/2014/main" id="{E320A5E0-B450-1FF7-E060-FDB75C6C4E7D}"/>
              </a:ext>
            </a:extLst>
          </p:cNvPr>
          <p:cNvPicPr>
            <a:picLocks noChangeAspect="1"/>
          </p:cNvPicPr>
          <p:nvPr/>
        </p:nvPicPr>
        <p:blipFill>
          <a:blip r:embed="rId6"/>
          <a:stretch>
            <a:fillRect/>
          </a:stretch>
        </p:blipFill>
        <p:spPr>
          <a:xfrm>
            <a:off x="9642696" y="3961037"/>
            <a:ext cx="1570946" cy="1954955"/>
          </a:xfrm>
          <a:prstGeom prst="rect">
            <a:avLst/>
          </a:prstGeom>
        </p:spPr>
      </p:pic>
    </p:spTree>
    <p:extLst>
      <p:ext uri="{BB962C8B-B14F-4D97-AF65-F5344CB8AC3E}">
        <p14:creationId xmlns:p14="http://schemas.microsoft.com/office/powerpoint/2010/main" val="24338258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5128" y="555102"/>
            <a:ext cx="11454938" cy="6202750"/>
          </a:xfrm>
          <a:prstGeom prst="rect">
            <a:avLst/>
          </a:prstGeom>
          <a:noFill/>
          <a:ln w="76200">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3000" u="sng" dirty="0">
                <a:solidFill>
                  <a:schemeClr val="tx1"/>
                </a:solidFill>
                <a:latin typeface="Comic Sans MS" panose="030F0702030302020204" pitchFamily="66" charset="0"/>
              </a:rPr>
              <a:t>Parent Reminders</a:t>
            </a:r>
          </a:p>
          <a:p>
            <a:pPr marL="285750" lvl="0" indent="-285750">
              <a:buFont typeface="Arial" panose="020B0604020202020204" pitchFamily="34" charset="0"/>
              <a:buChar char="•"/>
            </a:pPr>
            <a:r>
              <a:rPr lang="en-US" dirty="0">
                <a:latin typeface="Comic Sans MS" panose="030F0702030302020204" pitchFamily="66" charset="0"/>
              </a:rPr>
              <a:t>The school gates open for the start of the day a few minutes before 8.30am each morning.</a:t>
            </a:r>
          </a:p>
          <a:p>
            <a:pPr marL="285750" lvl="0" indent="-285750">
              <a:buFont typeface="Arial" panose="020B0604020202020204" pitchFamily="34" charset="0"/>
              <a:buChar char="•"/>
            </a:pPr>
            <a:r>
              <a:rPr lang="en-GB" b="1" dirty="0">
                <a:latin typeface="Comic Sans MS" panose="030F0702030302020204" pitchFamily="66" charset="0"/>
              </a:rPr>
              <a:t>School begins at 8.30am.</a:t>
            </a:r>
          </a:p>
          <a:p>
            <a:pPr marL="285750" lvl="0" indent="-285750">
              <a:buFont typeface="Arial" panose="020B0604020202020204" pitchFamily="34" charset="0"/>
              <a:buChar char="•"/>
            </a:pPr>
            <a:r>
              <a:rPr lang="en-GB" b="1" dirty="0">
                <a:solidFill>
                  <a:srgbClr val="C00000"/>
                </a:solidFill>
                <a:latin typeface="Comic Sans MS" panose="030F0702030302020204" pitchFamily="66" charset="0"/>
              </a:rPr>
              <a:t>Registration finishes at 8.40am.</a:t>
            </a:r>
          </a:p>
          <a:p>
            <a:pPr marL="285750" lvl="0" indent="-285750">
              <a:buFont typeface="Arial" panose="020B0604020202020204" pitchFamily="34" charset="0"/>
              <a:buChar char="•"/>
            </a:pPr>
            <a:r>
              <a:rPr lang="en-GB" b="1" dirty="0">
                <a:solidFill>
                  <a:srgbClr val="C00000"/>
                </a:solidFill>
                <a:latin typeface="Comic Sans MS" panose="030F0702030302020204" pitchFamily="66" charset="0"/>
              </a:rPr>
              <a:t>Children who arrive after 8.40am need to go to the main office to be registered. They will receive a late mark.</a:t>
            </a:r>
          </a:p>
          <a:p>
            <a:pPr marL="285750" lvl="0" indent="-285750">
              <a:buFont typeface="Arial" panose="020B0604020202020204" pitchFamily="34" charset="0"/>
              <a:buChar char="•"/>
            </a:pPr>
            <a:r>
              <a:rPr lang="en-GB" b="1" dirty="0">
                <a:solidFill>
                  <a:srgbClr val="C00000"/>
                </a:solidFill>
                <a:latin typeface="Comic Sans MS" panose="030F0702030302020204" pitchFamily="66" charset="0"/>
              </a:rPr>
              <a:t>Children who arrive at school after 9.15 receive an </a:t>
            </a:r>
            <a:r>
              <a:rPr lang="en-GB" b="1" u="sng" dirty="0">
                <a:solidFill>
                  <a:srgbClr val="C00000"/>
                </a:solidFill>
                <a:latin typeface="Comic Sans MS" panose="030F0702030302020204" pitchFamily="66" charset="0"/>
              </a:rPr>
              <a:t>Unauthorised</a:t>
            </a:r>
            <a:r>
              <a:rPr lang="en-GB" b="1" dirty="0">
                <a:solidFill>
                  <a:srgbClr val="C00000"/>
                </a:solidFill>
                <a:latin typeface="Comic Sans MS" panose="030F0702030302020204" pitchFamily="66" charset="0"/>
              </a:rPr>
              <a:t> mark that morning.</a:t>
            </a:r>
          </a:p>
          <a:p>
            <a:pPr marL="285750" lvl="0" indent="-285750">
              <a:buFont typeface="Arial" panose="020B0604020202020204" pitchFamily="34" charset="0"/>
              <a:buChar char="•"/>
            </a:pPr>
            <a:r>
              <a:rPr lang="en-GB" b="1" dirty="0">
                <a:solidFill>
                  <a:srgbClr val="C00000"/>
                </a:solidFill>
                <a:latin typeface="Comic Sans MS" panose="030F0702030302020204" pitchFamily="66" charset="0"/>
              </a:rPr>
              <a:t>Ten or more unauthorised absences may require the involvement of external agencies</a:t>
            </a:r>
          </a:p>
          <a:p>
            <a:pPr lvl="0"/>
            <a:endParaRPr lang="en-GB" dirty="0">
              <a:solidFill>
                <a:srgbClr val="FF0000"/>
              </a:solidFill>
              <a:latin typeface="Comic Sans MS" panose="030F0702030302020204" pitchFamily="66" charset="0"/>
            </a:endParaRPr>
          </a:p>
          <a:p>
            <a:pPr marL="265113"/>
            <a:r>
              <a:rPr lang="en-US" dirty="0">
                <a:latin typeface="Comic Sans MS" panose="030F0702030302020204" pitchFamily="66" charset="0"/>
              </a:rPr>
              <a:t>The children at Saint Anne’s work very hard every single day. </a:t>
            </a:r>
          </a:p>
          <a:p>
            <a:pPr lvl="0"/>
            <a:r>
              <a:rPr lang="en-US" dirty="0">
                <a:latin typeface="Comic Sans MS" panose="030F0702030302020204" pitchFamily="66" charset="0"/>
              </a:rPr>
              <a:t>    They continue their learning until 3.15pm. It takes several minutes to get coats , belongings etc.</a:t>
            </a:r>
          </a:p>
          <a:p>
            <a:pPr lvl="0"/>
            <a:r>
              <a:rPr lang="en-US" dirty="0">
                <a:latin typeface="Comic Sans MS" panose="030F0702030302020204" pitchFamily="66" charset="0"/>
              </a:rPr>
              <a:t>     before children leave. With 30 children to dismiss it can take 5 or so minutes after 3.15 to dismiss </a:t>
            </a:r>
          </a:p>
          <a:p>
            <a:pPr lvl="0"/>
            <a:r>
              <a:rPr lang="en-US" dirty="0">
                <a:latin typeface="Comic Sans MS" panose="030F0702030302020204" pitchFamily="66" charset="0"/>
              </a:rPr>
              <a:t>     all children. Please be patient.</a:t>
            </a: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Friday finish  - gates open at 2.05pm and children need to be collected by 2.10pm.</a:t>
            </a:r>
            <a:endParaRPr lang="en-GB" dirty="0">
              <a:latin typeface="Comic Sans MS" panose="030F0702030302020204" pitchFamily="66" charset="0"/>
            </a:endParaRPr>
          </a:p>
          <a:p>
            <a:pPr lvl="0"/>
            <a:endParaRPr lang="en-GB" dirty="0">
              <a:latin typeface="Comic Sans MS" panose="030F0702030302020204" pitchFamily="66" charset="0"/>
            </a:endParaRPr>
          </a:p>
          <a:p>
            <a:pPr marL="285750" lvl="0" indent="-285750">
              <a:buFont typeface="Arial" panose="020B0604020202020204" pitchFamily="34" charset="0"/>
              <a:buChar char="•"/>
            </a:pPr>
            <a:r>
              <a:rPr lang="en-GB" dirty="0">
                <a:latin typeface="Comic Sans MS" panose="030F0702030302020204" pitchFamily="66" charset="0"/>
              </a:rPr>
              <a:t>All children must be collected by an authorised adult. If another adult is going to collect your child please inform your class teacher with advance notice.</a:t>
            </a:r>
          </a:p>
          <a:p>
            <a:pPr algn="ctr"/>
            <a:endParaRPr lang="en-US" dirty="0">
              <a:solidFill>
                <a:srgbClr val="FF0000"/>
              </a:solidFill>
              <a:latin typeface="Comic Sans MS" panose="030F0702030302020204" pitchFamily="66" charset="0"/>
            </a:endParaRPr>
          </a:p>
          <a:p>
            <a:pPr algn="ctr"/>
            <a:r>
              <a:rPr lang="en-US" dirty="0">
                <a:solidFill>
                  <a:srgbClr val="FF0000"/>
                </a:solidFill>
                <a:latin typeface="Comic Sans MS" panose="030F0702030302020204" pitchFamily="66" charset="0"/>
              </a:rPr>
              <a:t>If you have any queries wherever possible please send these into our</a:t>
            </a:r>
          </a:p>
          <a:p>
            <a:pPr algn="ctr"/>
            <a:r>
              <a:rPr lang="en-US" dirty="0">
                <a:solidFill>
                  <a:srgbClr val="FF0000"/>
                </a:solidFill>
                <a:latin typeface="Comic Sans MS" panose="030F0702030302020204" pitchFamily="66" charset="0"/>
              </a:rPr>
              <a:t>parent email: </a:t>
            </a:r>
            <a:r>
              <a:rPr lang="en-US" dirty="0">
                <a:solidFill>
                  <a:srgbClr val="FF0000"/>
                </a:solidFill>
                <a:latin typeface="Comic Sans MS" panose="030F0702030302020204" pitchFamily="66" charset="0"/>
                <a:hlinkClick r:id="rId2"/>
              </a:rPr>
              <a:t>parentmail@st-annes.solihull.sch.uk</a:t>
            </a:r>
            <a:endParaRPr lang="en-GB" dirty="0">
              <a:solidFill>
                <a:srgbClr val="FF0000"/>
              </a:solidFill>
              <a:latin typeface="Comic Sans MS" panose="030F0702030302020204" pitchFamily="66" charset="0"/>
            </a:endParaRPr>
          </a:p>
          <a:p>
            <a:endParaRPr lang="en-GB" sz="3200" dirty="0">
              <a:latin typeface="Comic Sans MS" panose="030F0702030302020204" pitchFamily="66" charset="0"/>
            </a:endParaRPr>
          </a:p>
        </p:txBody>
      </p:sp>
      <p:sp>
        <p:nvSpPr>
          <p:cNvPr id="6" name="5-Point Star 5"/>
          <p:cNvSpPr/>
          <p:nvPr/>
        </p:nvSpPr>
        <p:spPr>
          <a:xfrm>
            <a:off x="11753385" y="245327"/>
            <a:ext cx="289932" cy="245326"/>
          </a:xfrm>
          <a:prstGeom prst="star5">
            <a:avLst/>
          </a:prstGeom>
          <a:solidFill>
            <a:schemeClr val="accent4">
              <a:lumMod val="60000"/>
              <a:lumOff val="4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189084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98792" y="275122"/>
            <a:ext cx="5569528" cy="769441"/>
          </a:xfrm>
          <a:prstGeom prst="rect">
            <a:avLst/>
          </a:prstGeom>
          <a:noFill/>
        </p:spPr>
        <p:txBody>
          <a:bodyPr wrap="square" rtlCol="0">
            <a:spAutoFit/>
          </a:bodyPr>
          <a:lstStyle/>
          <a:p>
            <a:pPr algn="ctr"/>
            <a:r>
              <a:rPr lang="en-GB" sz="4400" dirty="0">
                <a:latin typeface="Comic Sans MS" panose="030F0702030302020204" pitchFamily="66" charset="0"/>
              </a:rPr>
              <a:t>Homework</a:t>
            </a:r>
          </a:p>
        </p:txBody>
      </p:sp>
      <p:sp>
        <p:nvSpPr>
          <p:cNvPr id="13" name="TextBox 12"/>
          <p:cNvSpPr txBox="1"/>
          <p:nvPr/>
        </p:nvSpPr>
        <p:spPr>
          <a:xfrm>
            <a:off x="796223" y="1576571"/>
            <a:ext cx="10318091" cy="4154984"/>
          </a:xfrm>
          <a:prstGeom prst="rect">
            <a:avLst/>
          </a:prstGeom>
          <a:noFill/>
        </p:spPr>
        <p:txBody>
          <a:bodyPr wrap="square" rtlCol="0">
            <a:spAutoFit/>
          </a:bodyPr>
          <a:lstStyle/>
          <a:p>
            <a:r>
              <a:rPr lang="en-GB" sz="2400" b="1" dirty="0">
                <a:latin typeface="Comic Sans MS" panose="030F0702030302020204" pitchFamily="66" charset="0"/>
              </a:rPr>
              <a:t>Daily:</a:t>
            </a:r>
          </a:p>
          <a:p>
            <a:pPr marL="342900" indent="-342900">
              <a:buFont typeface="Arial" panose="020B0604020202020204" pitchFamily="34" charset="0"/>
              <a:buChar char="•"/>
            </a:pPr>
            <a:r>
              <a:rPr lang="en-GB" sz="2400" dirty="0">
                <a:latin typeface="Comic Sans MS" panose="030F0702030302020204" pitchFamily="66" charset="0"/>
              </a:rPr>
              <a:t>Reading </a:t>
            </a:r>
          </a:p>
          <a:p>
            <a:endParaRPr lang="en-GB" sz="2400" dirty="0">
              <a:latin typeface="Comic Sans MS" panose="030F0702030302020204" pitchFamily="66" charset="0"/>
            </a:endParaRPr>
          </a:p>
          <a:p>
            <a:r>
              <a:rPr lang="en-GB" sz="2400" b="1" dirty="0">
                <a:latin typeface="Comic Sans MS" panose="030F0702030302020204" pitchFamily="66" charset="0"/>
              </a:rPr>
              <a:t>Weekly – handed out on Friday and returned on Wednesday</a:t>
            </a:r>
          </a:p>
          <a:p>
            <a:pPr marL="342900" indent="-342900">
              <a:buFont typeface="Arial" panose="020B0604020202020204" pitchFamily="34" charset="0"/>
              <a:buChar char="•"/>
            </a:pPr>
            <a:r>
              <a:rPr lang="en-GB" sz="2400" dirty="0">
                <a:latin typeface="Comic Sans MS" panose="030F0702030302020204" pitchFamily="66" charset="0"/>
              </a:rPr>
              <a:t>Spellings (spelling frame)</a:t>
            </a:r>
          </a:p>
          <a:p>
            <a:pPr marL="342900" indent="-342900">
              <a:buFont typeface="Arial" panose="020B0604020202020204" pitchFamily="34" charset="0"/>
              <a:buChar char="•"/>
            </a:pPr>
            <a:r>
              <a:rPr lang="en-GB" sz="2400" dirty="0">
                <a:latin typeface="Comic Sans MS" panose="030F0702030302020204" pitchFamily="66" charset="0"/>
              </a:rPr>
              <a:t>Maths activity</a:t>
            </a:r>
          </a:p>
          <a:p>
            <a:pPr marL="342900" indent="-342900">
              <a:buFont typeface="Arial" panose="020B0604020202020204" pitchFamily="34" charset="0"/>
              <a:buChar char="•"/>
            </a:pPr>
            <a:r>
              <a:rPr lang="en-GB" sz="2400" dirty="0">
                <a:latin typeface="Comic Sans MS" panose="030F0702030302020204" pitchFamily="66" charset="0"/>
              </a:rPr>
              <a:t>SPAG activity</a:t>
            </a:r>
          </a:p>
          <a:p>
            <a:pPr marL="342900" indent="-342900">
              <a:buFont typeface="Arial" panose="020B0604020202020204" pitchFamily="34" charset="0"/>
              <a:buChar char="•"/>
            </a:pPr>
            <a:endParaRPr lang="en-GB" sz="2400" dirty="0">
              <a:latin typeface="Comic Sans MS" panose="030F0702030302020204" pitchFamily="66" charset="0"/>
            </a:endParaRPr>
          </a:p>
          <a:p>
            <a:r>
              <a:rPr lang="en-GB" sz="2400" b="1" dirty="0">
                <a:latin typeface="Comic Sans MS" panose="030F0702030302020204" pitchFamily="66" charset="0"/>
              </a:rPr>
              <a:t>Monthly</a:t>
            </a:r>
            <a:r>
              <a:rPr lang="en-GB" sz="2400" dirty="0">
                <a:latin typeface="Comic Sans MS" panose="030F0702030302020204" pitchFamily="66" charset="0"/>
              </a:rPr>
              <a:t>: </a:t>
            </a:r>
          </a:p>
          <a:p>
            <a:pPr marL="342900" indent="-342900">
              <a:buFont typeface="Arial" panose="020B0604020202020204" pitchFamily="34" charset="0"/>
              <a:buChar char="•"/>
            </a:pPr>
            <a:r>
              <a:rPr lang="en-GB" sz="2400" dirty="0">
                <a:latin typeface="Comic Sans MS" panose="030F0702030302020204" pitchFamily="66" charset="0"/>
              </a:rPr>
              <a:t>Topic Homework</a:t>
            </a:r>
          </a:p>
          <a:p>
            <a:endParaRPr lang="en-GB" sz="24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3468464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96395" y="447817"/>
            <a:ext cx="6267797" cy="769441"/>
          </a:xfrm>
          <a:prstGeom prst="rect">
            <a:avLst/>
          </a:prstGeom>
          <a:noFill/>
        </p:spPr>
        <p:txBody>
          <a:bodyPr wrap="square" rtlCol="0">
            <a:spAutoFit/>
          </a:bodyPr>
          <a:lstStyle/>
          <a:p>
            <a:pPr algn="ctr"/>
            <a:r>
              <a:rPr lang="en-GB" sz="4400" u="sng" dirty="0">
                <a:latin typeface="Comic Sans MS" panose="030F0702030302020204" pitchFamily="66" charset="0"/>
              </a:rPr>
              <a:t>Reading</a:t>
            </a:r>
            <a:r>
              <a:rPr lang="en-GB" sz="4400" dirty="0">
                <a:latin typeface="Comic Sans MS" panose="030F0702030302020204" pitchFamily="66" charset="0"/>
              </a:rPr>
              <a:t> </a:t>
            </a:r>
          </a:p>
        </p:txBody>
      </p:sp>
      <p:sp>
        <p:nvSpPr>
          <p:cNvPr id="2" name="Rectangle 1"/>
          <p:cNvSpPr/>
          <p:nvPr/>
        </p:nvSpPr>
        <p:spPr>
          <a:xfrm>
            <a:off x="968089" y="3845720"/>
            <a:ext cx="10324407" cy="2616101"/>
          </a:xfrm>
          <a:prstGeom prst="rect">
            <a:avLst/>
          </a:prstGeom>
        </p:spPr>
        <p:txBody>
          <a:bodyPr wrap="square">
            <a:spAutoFit/>
          </a:bodyPr>
          <a:lstStyle/>
          <a:p>
            <a:pPr lvl="0" algn="ctr"/>
            <a:r>
              <a:rPr lang="en-US" b="1" dirty="0">
                <a:latin typeface="Comic Sans MS" panose="030F0702030302020204" pitchFamily="66" charset="0"/>
              </a:rPr>
              <a:t>The expectation is for children to read for at least 10 minutes each day.</a:t>
            </a:r>
          </a:p>
          <a:p>
            <a:pPr lvl="0" algn="ctr"/>
            <a:r>
              <a:rPr lang="en-US" b="1" dirty="0">
                <a:latin typeface="Comic Sans MS" panose="030F0702030302020204" pitchFamily="66" charset="0"/>
              </a:rPr>
              <a:t>Please sign their reading journal when you have listened to your child read each day.</a:t>
            </a:r>
          </a:p>
          <a:p>
            <a:pPr lvl="0" algn="ctr"/>
            <a:endParaRPr lang="en-GB" dirty="0">
              <a:latin typeface="Comic Sans MS" panose="030F0702030302020204" pitchFamily="66" charset="0"/>
            </a:endParaRPr>
          </a:p>
          <a:p>
            <a:pPr algn="ctr"/>
            <a:r>
              <a:rPr lang="en-GB" dirty="0">
                <a:latin typeface="Comic Sans MS" panose="030F0702030302020204" pitchFamily="66" charset="0"/>
              </a:rPr>
              <a:t>Children’s reading books will be checked and changed daily. </a:t>
            </a:r>
            <a:r>
              <a:rPr lang="en-GB" b="1" dirty="0">
                <a:latin typeface="Comic Sans MS" panose="030F0702030302020204" pitchFamily="66" charset="0"/>
              </a:rPr>
              <a:t>All </a:t>
            </a:r>
            <a:r>
              <a:rPr lang="en-GB" dirty="0">
                <a:latin typeface="Comic Sans MS" panose="030F0702030302020204" pitchFamily="66" charset="0"/>
              </a:rPr>
              <a:t>children are expected to bring their book bag and reading diary with them into school </a:t>
            </a:r>
            <a:r>
              <a:rPr lang="en-GB" b="1" dirty="0">
                <a:latin typeface="Comic Sans MS" panose="030F0702030302020204" pitchFamily="66" charset="0"/>
              </a:rPr>
              <a:t>every day </a:t>
            </a:r>
            <a:r>
              <a:rPr lang="en-GB" dirty="0">
                <a:latin typeface="Comic Sans MS" panose="030F0702030302020204" pitchFamily="66" charset="0"/>
              </a:rPr>
              <a:t>as it is part of their uniform.</a:t>
            </a:r>
          </a:p>
          <a:p>
            <a:pPr lvl="0" algn="ctr"/>
            <a:endParaRPr lang="en-GB" dirty="0">
              <a:latin typeface="Comic Sans MS" panose="030F0702030302020204" pitchFamily="66" charset="0"/>
            </a:endParaRPr>
          </a:p>
          <a:p>
            <a:pPr lvl="0" algn="ctr"/>
            <a:r>
              <a:rPr lang="en-GB" dirty="0">
                <a:latin typeface="Comic Sans MS" panose="030F0702030302020204" pitchFamily="66" charset="0"/>
              </a:rPr>
              <a:t>It’s incredibly important that you listen to your children read </a:t>
            </a:r>
            <a:r>
              <a:rPr lang="en-GB" sz="2000" b="1" dirty="0">
                <a:latin typeface="Comic Sans MS" panose="030F0702030302020204" pitchFamily="66" charset="0"/>
              </a:rPr>
              <a:t>every night </a:t>
            </a:r>
            <a:r>
              <a:rPr lang="en-GB" dirty="0">
                <a:latin typeface="Comic Sans MS" panose="030F0702030302020204" pitchFamily="66" charset="0"/>
              </a:rPr>
              <a:t>to help us develop your child’s reading ability.</a:t>
            </a:r>
          </a:p>
        </p:txBody>
      </p:sp>
      <p:pic>
        <p:nvPicPr>
          <p:cNvPr id="4" name="Picture 3">
            <a:extLst>
              <a:ext uri="{FF2B5EF4-FFF2-40B4-BE49-F238E27FC236}">
                <a16:creationId xmlns:a16="http://schemas.microsoft.com/office/drawing/2014/main" id="{8980D4BC-5D70-0EC6-5DB3-595CA19CE4C0}"/>
              </a:ext>
            </a:extLst>
          </p:cNvPr>
          <p:cNvPicPr>
            <a:picLocks noChangeAspect="1"/>
          </p:cNvPicPr>
          <p:nvPr/>
        </p:nvPicPr>
        <p:blipFill>
          <a:blip r:embed="rId2"/>
          <a:stretch>
            <a:fillRect/>
          </a:stretch>
        </p:blipFill>
        <p:spPr>
          <a:xfrm>
            <a:off x="5206658" y="1277157"/>
            <a:ext cx="1778684" cy="2508664"/>
          </a:xfrm>
          <a:prstGeom prst="rect">
            <a:avLst/>
          </a:prstGeom>
        </p:spPr>
      </p:pic>
    </p:spTree>
    <p:extLst>
      <p:ext uri="{BB962C8B-B14F-4D97-AF65-F5344CB8AC3E}">
        <p14:creationId xmlns:p14="http://schemas.microsoft.com/office/powerpoint/2010/main" val="23426363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7559" y="199114"/>
            <a:ext cx="6473451" cy="1107996"/>
          </a:xfrm>
          <a:prstGeom prst="rect">
            <a:avLst/>
          </a:prstGeom>
          <a:noFill/>
        </p:spPr>
        <p:txBody>
          <a:bodyPr wrap="square" rtlCol="0">
            <a:spAutoFit/>
          </a:bodyPr>
          <a:lstStyle/>
          <a:p>
            <a:pPr algn="ctr"/>
            <a:r>
              <a:rPr lang="en-GB" sz="4400" u="sng" dirty="0">
                <a:latin typeface="Comic Sans MS" panose="030F0702030302020204" pitchFamily="66" charset="0"/>
              </a:rPr>
              <a:t>Uniform</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p:txBody>
      </p:sp>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foregroundMark x1="46281" y1="22936" x2="73554" y2="20642"/>
                        <a14:foregroundMark x1="79339" y1="66055" x2="83884" y2="82569"/>
                      </a14:backgroundRemoval>
                    </a14:imgEffect>
                  </a14:imgLayer>
                </a14:imgProps>
              </a:ext>
            </a:extLst>
          </a:blip>
          <a:stretch>
            <a:fillRect/>
          </a:stretch>
        </p:blipFill>
        <p:spPr>
          <a:xfrm>
            <a:off x="9675099" y="4467225"/>
            <a:ext cx="2305050" cy="2076450"/>
          </a:xfrm>
          <a:prstGeom prst="rect">
            <a:avLst/>
          </a:prstGeom>
        </p:spPr>
      </p:pic>
      <p:pic>
        <p:nvPicPr>
          <p:cNvPr id="9" name="Picture 8"/>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10052842" y="753112"/>
            <a:ext cx="1741734" cy="2160000"/>
          </a:xfrm>
          <a:prstGeom prst="rect">
            <a:avLst/>
          </a:prstGeom>
        </p:spPr>
      </p:pic>
      <p:pic>
        <p:nvPicPr>
          <p:cNvPr id="2" name="Picture 1"/>
          <p:cNvPicPr>
            <a:picLocks noChangeAspect="1"/>
          </p:cNvPicPr>
          <p:nvPr/>
        </p:nvPicPr>
        <p:blipFill>
          <a:blip r:embed="rId6">
            <a:extLst>
              <a:ext uri="{BEBA8EAE-BF5A-486C-A8C5-ECC9F3942E4B}">
                <a14:imgProps xmlns:a14="http://schemas.microsoft.com/office/drawing/2010/main">
                  <a14:imgLayer r:embed="rId7">
                    <a14:imgEffect>
                      <a14:backgroundRemoval t="0" b="100000" l="0" r="100000"/>
                    </a14:imgEffect>
                  </a14:imgLayer>
                </a14:imgProps>
              </a:ext>
            </a:extLst>
          </a:blip>
          <a:stretch>
            <a:fillRect/>
          </a:stretch>
        </p:blipFill>
        <p:spPr>
          <a:xfrm>
            <a:off x="8223196" y="753112"/>
            <a:ext cx="1829646" cy="2160000"/>
          </a:xfrm>
          <a:prstGeom prst="rect">
            <a:avLst/>
          </a:prstGeom>
        </p:spPr>
      </p:pic>
      <p:pic>
        <p:nvPicPr>
          <p:cNvPr id="8" name="Picture 7"/>
          <p:cNvPicPr>
            <a:picLocks noChangeAspect="1"/>
          </p:cNvPicPr>
          <p:nvPr/>
        </p:nvPicPr>
        <p:blipFill>
          <a:blip r:embed="rId8">
            <a:extLst>
              <a:ext uri="{BEBA8EAE-BF5A-486C-A8C5-ECC9F3942E4B}">
                <a14:imgProps xmlns:a14="http://schemas.microsoft.com/office/drawing/2010/main">
                  <a14:imgLayer r:embed="rId9">
                    <a14:imgEffect>
                      <a14:backgroundRemoval t="0" b="100000" l="0" r="100000"/>
                    </a14:imgEffect>
                  </a14:imgLayer>
                </a14:imgProps>
              </a:ext>
            </a:extLst>
          </a:blip>
          <a:stretch>
            <a:fillRect/>
          </a:stretch>
        </p:blipFill>
        <p:spPr>
          <a:xfrm>
            <a:off x="9278059" y="2307225"/>
            <a:ext cx="1549565" cy="2160000"/>
          </a:xfrm>
          <a:prstGeom prst="rect">
            <a:avLst/>
          </a:prstGeom>
        </p:spPr>
      </p:pic>
      <p:sp>
        <p:nvSpPr>
          <p:cNvPr id="10" name="Rectangle 9"/>
          <p:cNvSpPr/>
          <p:nvPr/>
        </p:nvSpPr>
        <p:spPr>
          <a:xfrm>
            <a:off x="332579" y="911364"/>
            <a:ext cx="4778917" cy="5632311"/>
          </a:xfrm>
          <a:prstGeom prst="rect">
            <a:avLst/>
          </a:prstGeom>
        </p:spPr>
        <p:txBody>
          <a:bodyPr wrap="square">
            <a:spAutoFit/>
          </a:bodyPr>
          <a:lstStyle/>
          <a:p>
            <a:pPr lvl="0"/>
            <a:r>
              <a:rPr lang="en-GB" b="1" u="sng" dirty="0">
                <a:latin typeface="Comic Sans MS" panose="030F0702030302020204" pitchFamily="66" charset="0"/>
              </a:rPr>
              <a:t>Winter Uniform</a:t>
            </a:r>
          </a:p>
          <a:p>
            <a:pPr marL="285750" lvl="0" indent="-285750">
              <a:buFont typeface="Arial" panose="020B0604020202020204" pitchFamily="34" charset="0"/>
              <a:buChar char="•"/>
            </a:pPr>
            <a:r>
              <a:rPr lang="en-GB" dirty="0">
                <a:latin typeface="Comic Sans MS" panose="030F0702030302020204" pitchFamily="66" charset="0"/>
              </a:rPr>
              <a:t>White collared shirt</a:t>
            </a:r>
          </a:p>
          <a:p>
            <a:pPr marL="285750" lvl="0" indent="-285750">
              <a:buFont typeface="Arial" panose="020B0604020202020204" pitchFamily="34" charset="0"/>
              <a:buChar char="•"/>
            </a:pPr>
            <a:r>
              <a:rPr lang="en-GB" dirty="0">
                <a:latin typeface="Comic Sans MS" panose="030F0702030302020204" pitchFamily="66" charset="0"/>
              </a:rPr>
              <a:t>Green tie (available through Parent Pay)</a:t>
            </a:r>
          </a:p>
          <a:p>
            <a:pPr marL="285750" lvl="0" indent="-285750">
              <a:buFont typeface="Arial" panose="020B0604020202020204" pitchFamily="34" charset="0"/>
              <a:buChar char="•"/>
            </a:pPr>
            <a:r>
              <a:rPr lang="en-GB" dirty="0">
                <a:latin typeface="Comic Sans MS" panose="030F0702030302020204" pitchFamily="66" charset="0"/>
              </a:rPr>
              <a:t>Red jumper or cardigan</a:t>
            </a:r>
          </a:p>
          <a:p>
            <a:pPr marL="285750" lvl="0" indent="-285750">
              <a:buFont typeface="Arial" panose="020B0604020202020204" pitchFamily="34" charset="0"/>
              <a:buChar char="•"/>
            </a:pPr>
            <a:r>
              <a:rPr lang="en-GB" dirty="0">
                <a:latin typeface="Comic Sans MS" panose="030F0702030302020204" pitchFamily="66" charset="0"/>
              </a:rPr>
              <a:t>Girls – Grey school skirt</a:t>
            </a:r>
          </a:p>
          <a:p>
            <a:pPr marL="285750" lvl="0" indent="-285750">
              <a:buFont typeface="Arial" panose="020B0604020202020204" pitchFamily="34" charset="0"/>
              <a:buChar char="•"/>
            </a:pPr>
            <a:r>
              <a:rPr lang="en-GB" dirty="0">
                <a:latin typeface="Comic Sans MS" panose="030F0702030302020204" pitchFamily="66" charset="0"/>
              </a:rPr>
              <a:t>Boys – Grey school trousers</a:t>
            </a:r>
          </a:p>
          <a:p>
            <a:pPr marL="285750" lvl="0" indent="-285750">
              <a:buFont typeface="Arial" panose="020B0604020202020204" pitchFamily="34" charset="0"/>
              <a:buChar char="•"/>
            </a:pPr>
            <a:r>
              <a:rPr lang="en-GB" dirty="0">
                <a:latin typeface="Comic Sans MS" panose="030F0702030302020204" pitchFamily="66" charset="0"/>
              </a:rPr>
              <a:t>Black school shoes</a:t>
            </a:r>
          </a:p>
          <a:p>
            <a:pPr marL="285750" lvl="0" indent="-285750">
              <a:buFont typeface="Arial" panose="020B0604020202020204" pitchFamily="34" charset="0"/>
              <a:buChar char="•"/>
            </a:pPr>
            <a:endParaRPr lang="en-GB" dirty="0">
              <a:latin typeface="Comic Sans MS" panose="030F0702030302020204" pitchFamily="66" charset="0"/>
            </a:endParaRPr>
          </a:p>
          <a:p>
            <a:pPr lvl="0"/>
            <a:r>
              <a:rPr lang="en-GB" b="1" u="sng" dirty="0">
                <a:latin typeface="Comic Sans MS" panose="030F0702030302020204" pitchFamily="66" charset="0"/>
              </a:rPr>
              <a:t>Summer Uniform</a:t>
            </a:r>
            <a:endParaRPr lang="en-US" dirty="0">
              <a:latin typeface="Comic Sans MS" panose="030F0702030302020204" pitchFamily="66" charset="0"/>
            </a:endParaRPr>
          </a:p>
          <a:p>
            <a:pPr lvl="0"/>
            <a:r>
              <a:rPr lang="en-US" dirty="0">
                <a:latin typeface="Comic Sans MS" panose="030F0702030302020204" pitchFamily="66" charset="0"/>
              </a:rPr>
              <a:t>Girls</a:t>
            </a:r>
          </a:p>
          <a:p>
            <a:pPr marL="285750" lvl="0" indent="-285750">
              <a:buFont typeface="Arial" panose="020B0604020202020204" pitchFamily="34" charset="0"/>
              <a:buChar char="•"/>
            </a:pPr>
            <a:r>
              <a:rPr lang="en-US" dirty="0">
                <a:latin typeface="Comic Sans MS" panose="030F0702030302020204" pitchFamily="66" charset="0"/>
              </a:rPr>
              <a:t>Red gingham summer dress</a:t>
            </a:r>
          </a:p>
          <a:p>
            <a:pPr marL="285750" lvl="0" indent="-285750">
              <a:buFont typeface="Arial" panose="020B0604020202020204" pitchFamily="34" charset="0"/>
              <a:buChar char="•"/>
            </a:pPr>
            <a:r>
              <a:rPr lang="en-US" dirty="0">
                <a:latin typeface="Comic Sans MS" panose="030F0702030302020204" pitchFamily="66" charset="0"/>
              </a:rPr>
              <a:t>Red cardigan</a:t>
            </a:r>
          </a:p>
          <a:p>
            <a:pPr marL="285750" lvl="0" indent="-285750">
              <a:buFont typeface="Arial" panose="020B0604020202020204" pitchFamily="34" charset="0"/>
              <a:buChar char="•"/>
            </a:pPr>
            <a:r>
              <a:rPr lang="en-US" dirty="0">
                <a:latin typeface="Comic Sans MS" panose="030F0702030302020204" pitchFamily="66" charset="0"/>
              </a:rPr>
              <a:t>White socks</a:t>
            </a:r>
          </a:p>
          <a:p>
            <a:pPr marL="285750" lvl="0" indent="-285750">
              <a:buFont typeface="Arial" panose="020B0604020202020204" pitchFamily="34" charset="0"/>
              <a:buChar char="•"/>
            </a:pPr>
            <a:r>
              <a:rPr lang="en-US" dirty="0">
                <a:latin typeface="Comic Sans MS" panose="030F0702030302020204" pitchFamily="66" charset="0"/>
              </a:rPr>
              <a:t>Black school shoes</a:t>
            </a:r>
          </a:p>
          <a:p>
            <a:pPr lvl="0"/>
            <a:r>
              <a:rPr lang="en-GB" dirty="0">
                <a:latin typeface="Comic Sans MS" panose="030F0702030302020204" pitchFamily="66" charset="0"/>
              </a:rPr>
              <a:t>Boys</a:t>
            </a:r>
          </a:p>
          <a:p>
            <a:pPr marL="285750" lvl="0" indent="-285750">
              <a:buFont typeface="Arial" panose="020B0604020202020204" pitchFamily="34" charset="0"/>
              <a:buChar char="•"/>
            </a:pPr>
            <a:r>
              <a:rPr lang="en-GB" dirty="0">
                <a:latin typeface="Comic Sans MS" panose="030F0702030302020204" pitchFamily="66" charset="0"/>
              </a:rPr>
              <a:t>Red polo</a:t>
            </a:r>
          </a:p>
          <a:p>
            <a:pPr marL="285750" lvl="0" indent="-285750">
              <a:buFont typeface="Arial" panose="020B0604020202020204" pitchFamily="34" charset="0"/>
              <a:buChar char="•"/>
            </a:pPr>
            <a:r>
              <a:rPr lang="en-GB" dirty="0">
                <a:latin typeface="Comic Sans MS" panose="030F0702030302020204" pitchFamily="66" charset="0"/>
              </a:rPr>
              <a:t>Red jumper</a:t>
            </a:r>
          </a:p>
          <a:p>
            <a:pPr marL="285750" lvl="0" indent="-285750">
              <a:buFont typeface="Arial" panose="020B0604020202020204" pitchFamily="34" charset="0"/>
              <a:buChar char="•"/>
            </a:pPr>
            <a:r>
              <a:rPr lang="en-GB" dirty="0">
                <a:latin typeface="Comic Sans MS" panose="030F0702030302020204" pitchFamily="66" charset="0"/>
              </a:rPr>
              <a:t>Grey school shorts</a:t>
            </a:r>
          </a:p>
          <a:p>
            <a:pPr marL="285750" lvl="0" indent="-285750">
              <a:buFont typeface="Arial" panose="020B0604020202020204" pitchFamily="34" charset="0"/>
              <a:buChar char="•"/>
            </a:pPr>
            <a:r>
              <a:rPr lang="en-GB" dirty="0">
                <a:latin typeface="Comic Sans MS" panose="030F0702030302020204" pitchFamily="66" charset="0"/>
              </a:rPr>
              <a:t>Dark socks</a:t>
            </a:r>
          </a:p>
          <a:p>
            <a:pPr marL="285750" lvl="0" indent="-285750">
              <a:buFont typeface="Arial" panose="020B0604020202020204" pitchFamily="34" charset="0"/>
              <a:buChar char="•"/>
            </a:pPr>
            <a:r>
              <a:rPr lang="en-GB" dirty="0">
                <a:latin typeface="Comic Sans MS" panose="030F0702030302020204" pitchFamily="66" charset="0"/>
              </a:rPr>
              <a:t>Black school shoes</a:t>
            </a:r>
            <a:endParaRPr lang="en-US" dirty="0">
              <a:latin typeface="Comic Sans MS" panose="030F0702030302020204" pitchFamily="66" charset="0"/>
            </a:endParaRPr>
          </a:p>
        </p:txBody>
      </p:sp>
      <p:sp>
        <p:nvSpPr>
          <p:cNvPr id="11" name="Rectangle 10"/>
          <p:cNvSpPr/>
          <p:nvPr/>
        </p:nvSpPr>
        <p:spPr>
          <a:xfrm>
            <a:off x="5082466" y="3625362"/>
            <a:ext cx="3252297" cy="2862322"/>
          </a:xfrm>
          <a:prstGeom prst="rect">
            <a:avLst/>
          </a:prstGeom>
        </p:spPr>
        <p:txBody>
          <a:bodyPr wrap="square">
            <a:spAutoFit/>
          </a:bodyPr>
          <a:lstStyle/>
          <a:p>
            <a:pPr lvl="0"/>
            <a:r>
              <a:rPr lang="en-US" dirty="0">
                <a:latin typeface="Comic Sans MS" panose="030F0702030302020204" pitchFamily="66" charset="0"/>
              </a:rPr>
              <a:t>Children are expected to bring their book bags every day as part of their uniform.</a:t>
            </a:r>
          </a:p>
          <a:p>
            <a:pPr lvl="0"/>
            <a:endParaRPr lang="en-US" dirty="0">
              <a:latin typeface="Comic Sans MS" panose="030F0702030302020204" pitchFamily="66" charset="0"/>
            </a:endParaRPr>
          </a:p>
          <a:p>
            <a:pPr lvl="0"/>
            <a:r>
              <a:rPr lang="en-US" dirty="0">
                <a:latin typeface="Comic Sans MS" panose="030F0702030302020204" pitchFamily="66" charset="0"/>
              </a:rPr>
              <a:t>Trainers should only be worn on PE days.</a:t>
            </a:r>
          </a:p>
          <a:p>
            <a:pPr lvl="0"/>
            <a:endParaRPr lang="en-US" dirty="0">
              <a:latin typeface="Comic Sans MS" panose="030F0702030302020204" pitchFamily="66" charset="0"/>
            </a:endParaRPr>
          </a:p>
          <a:p>
            <a:pPr lvl="0"/>
            <a:r>
              <a:rPr lang="en-US" dirty="0">
                <a:latin typeface="Comic Sans MS" panose="030F0702030302020204" pitchFamily="66" charset="0"/>
              </a:rPr>
              <a:t>Smart watches with cameras or voice recording functions are not permitted.</a:t>
            </a:r>
          </a:p>
        </p:txBody>
      </p:sp>
    </p:spTree>
    <p:extLst>
      <p:ext uri="{BB962C8B-B14F-4D97-AF65-F5344CB8AC3E}">
        <p14:creationId xmlns:p14="http://schemas.microsoft.com/office/powerpoint/2010/main" val="22334582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4983" y="306389"/>
            <a:ext cx="6473451" cy="6155531"/>
          </a:xfrm>
          <a:prstGeom prst="rect">
            <a:avLst/>
          </a:prstGeom>
          <a:noFill/>
        </p:spPr>
        <p:txBody>
          <a:bodyPr wrap="square" rtlCol="0">
            <a:spAutoFit/>
          </a:bodyPr>
          <a:lstStyle/>
          <a:p>
            <a:pPr algn="ctr"/>
            <a:r>
              <a:rPr lang="en-GB" sz="4400" u="sng" dirty="0">
                <a:latin typeface="Comic Sans MS" panose="030F0702030302020204" pitchFamily="66" charset="0"/>
              </a:rPr>
              <a:t>P.E</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a:p>
            <a:pPr lvl="0"/>
            <a:r>
              <a:rPr lang="en-GB" sz="2000" dirty="0">
                <a:latin typeface="Comic Sans MS" panose="030F0702030302020204" pitchFamily="66" charset="0"/>
              </a:rPr>
              <a:t>To keep your children as safe as possible we are asking all children to come to school wearing their PE kit on their PE day. </a:t>
            </a:r>
          </a:p>
          <a:p>
            <a:pPr lvl="0"/>
            <a:endParaRPr lang="en-GB" sz="1200" dirty="0">
              <a:latin typeface="Comic Sans MS" panose="030F0702030302020204" pitchFamily="66" charset="0"/>
            </a:endParaRPr>
          </a:p>
          <a:p>
            <a:pPr lvl="0"/>
            <a:r>
              <a:rPr lang="en-GB" sz="2000" dirty="0">
                <a:solidFill>
                  <a:srgbClr val="C00000"/>
                </a:solidFill>
                <a:latin typeface="Comic Sans MS" panose="030F0702030302020204" pitchFamily="66" charset="0"/>
              </a:rPr>
              <a:t>Year 3 P.E days are </a:t>
            </a:r>
            <a:r>
              <a:rPr lang="en-GB" sz="2000" b="1" u="sng" dirty="0">
                <a:solidFill>
                  <a:srgbClr val="C00000"/>
                </a:solidFill>
                <a:latin typeface="Comic Sans MS" panose="030F0702030302020204" pitchFamily="66" charset="0"/>
              </a:rPr>
              <a:t>Monday</a:t>
            </a:r>
            <a:r>
              <a:rPr lang="en-GB" sz="2000" dirty="0">
                <a:solidFill>
                  <a:srgbClr val="C00000"/>
                </a:solidFill>
                <a:latin typeface="Comic Sans MS" panose="030F0702030302020204" pitchFamily="66" charset="0"/>
              </a:rPr>
              <a:t> and </a:t>
            </a:r>
            <a:r>
              <a:rPr lang="en-GB" sz="2000" b="1" u="sng" dirty="0">
                <a:solidFill>
                  <a:srgbClr val="C00000"/>
                </a:solidFill>
                <a:latin typeface="Comic Sans MS" panose="030F0702030302020204" pitchFamily="66" charset="0"/>
              </a:rPr>
              <a:t>Tuesday</a:t>
            </a:r>
            <a:r>
              <a:rPr lang="en-GB" sz="2000" dirty="0">
                <a:solidFill>
                  <a:srgbClr val="C00000"/>
                </a:solidFill>
                <a:latin typeface="Comic Sans MS" panose="030F0702030302020204" pitchFamily="66" charset="0"/>
              </a:rPr>
              <a:t>.</a:t>
            </a:r>
            <a:endParaRPr lang="en-GB" sz="2000" b="1" dirty="0">
              <a:solidFill>
                <a:srgbClr val="C00000"/>
              </a:solidFill>
              <a:latin typeface="Comic Sans MS" panose="030F0702030302020204" pitchFamily="66" charset="0"/>
            </a:endParaRPr>
          </a:p>
          <a:p>
            <a:pPr lvl="0"/>
            <a:endParaRPr lang="en-GB" sz="1200" dirty="0">
              <a:latin typeface="Comic Sans MS" panose="030F0702030302020204" pitchFamily="66" charset="0"/>
            </a:endParaRPr>
          </a:p>
          <a:p>
            <a:pPr lvl="0"/>
            <a:r>
              <a:rPr lang="en-US" sz="2000" dirty="0">
                <a:latin typeface="Comic Sans MS" panose="030F0702030302020204" pitchFamily="66" charset="0"/>
              </a:rPr>
              <a:t>A reminder that P.E kit consists of red polo shirt, black jogging bottoms and trainers. Children must come in wearing their school jumper/cardigan. </a:t>
            </a:r>
          </a:p>
          <a:p>
            <a:pPr lvl="0"/>
            <a:endParaRPr lang="en-US" sz="1200" dirty="0">
              <a:latin typeface="Comic Sans MS" panose="030F0702030302020204" pitchFamily="66" charset="0"/>
            </a:endParaRPr>
          </a:p>
          <a:p>
            <a:pPr lvl="0"/>
            <a:r>
              <a:rPr lang="en-US" sz="2000" dirty="0">
                <a:latin typeface="Comic Sans MS" panose="030F0702030302020204" pitchFamily="66" charset="0"/>
              </a:rPr>
              <a:t>In addition to their school jumper /cardigan children may come to school with a plain black sweatshirt/hoodie on top of their school jumper/cardigan. Wearing a black hoodie should not replace a school red cardigan/jumper.</a:t>
            </a:r>
          </a:p>
          <a:p>
            <a:pPr lvl="0"/>
            <a:endParaRPr lang="en-US" sz="1200" dirty="0">
              <a:latin typeface="Comic Sans MS" panose="030F0702030302020204" pitchFamily="66" charset="0"/>
            </a:endParaRPr>
          </a:p>
          <a:p>
            <a:pPr lvl="0"/>
            <a:r>
              <a:rPr lang="en-US" sz="2000" dirty="0">
                <a:latin typeface="Comic Sans MS" panose="030F0702030302020204" pitchFamily="66" charset="0"/>
              </a:rPr>
              <a:t>In school they take their black hoodie off with their coat and keep it for the PE lesson.</a:t>
            </a:r>
          </a:p>
        </p:txBody>
      </p:sp>
      <p:pic>
        <p:nvPicPr>
          <p:cNvPr id="6" name="Picture 5"/>
          <p:cNvPicPr>
            <a:picLocks noChangeAspect="1"/>
          </p:cNvPicPr>
          <p:nvPr/>
        </p:nvPicPr>
        <p:blipFill>
          <a:blip r:embed="rId2"/>
          <a:stretch>
            <a:fillRect/>
          </a:stretch>
        </p:blipFill>
        <p:spPr>
          <a:xfrm>
            <a:off x="6935739" y="469505"/>
            <a:ext cx="4676775" cy="5829300"/>
          </a:xfrm>
          <a:prstGeom prst="rect">
            <a:avLst/>
          </a:prstGeom>
        </p:spPr>
      </p:pic>
    </p:spTree>
    <p:extLst>
      <p:ext uri="{BB962C8B-B14F-4D97-AF65-F5344CB8AC3E}">
        <p14:creationId xmlns:p14="http://schemas.microsoft.com/office/powerpoint/2010/main" val="20202361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4320" y="161806"/>
            <a:ext cx="11740896" cy="4801314"/>
          </a:xfrm>
          <a:prstGeom prst="rect">
            <a:avLst/>
          </a:prstGeom>
          <a:noFill/>
        </p:spPr>
        <p:txBody>
          <a:bodyPr wrap="square" rtlCol="0">
            <a:spAutoFit/>
          </a:bodyPr>
          <a:lstStyle/>
          <a:p>
            <a:pPr algn="ctr"/>
            <a:r>
              <a:rPr lang="en-GB" sz="4400" u="sng" dirty="0">
                <a:latin typeface="Comic Sans MS" panose="030F0702030302020204" pitchFamily="66" charset="0"/>
              </a:rPr>
              <a:t>Jewellery</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a:p>
            <a:r>
              <a:rPr lang="en-GB" sz="2000" dirty="0">
                <a:latin typeface="Comic Sans MS" panose="030F0702030302020204" pitchFamily="66" charset="0"/>
              </a:rPr>
              <a:t>The wearing of any jewellery is not encouraged, watches are the only exception. We only allow analogue watches that support children to learn to tell the time - no digital/smart watches are permitted. </a:t>
            </a:r>
          </a:p>
          <a:p>
            <a:r>
              <a:rPr lang="en-GB" sz="2000" dirty="0">
                <a:latin typeface="Comic Sans MS" panose="030F0702030302020204" pitchFamily="66" charset="0"/>
              </a:rPr>
              <a:t> </a:t>
            </a:r>
          </a:p>
          <a:p>
            <a:r>
              <a:rPr lang="en-GB" sz="2000" dirty="0">
                <a:latin typeface="Comic Sans MS" panose="030F0702030302020204" pitchFamily="66" charset="0"/>
              </a:rPr>
              <a:t>Children must not wear rings, chains, necklaces or earrings that hang below the ear e.g. sleepers.  If parents still wish children to wear earrings, despite the risks of injury, only the small plain tiny stud type are allowed (maximum number of one per ear in the centre of the lobe). Staff cannot be held responsible for looking after items of jewellery such as watches or studs. </a:t>
            </a:r>
          </a:p>
          <a:p>
            <a:r>
              <a:rPr lang="en-GB" sz="2000" dirty="0">
                <a:latin typeface="Comic Sans MS" panose="030F0702030302020204" pitchFamily="66" charset="0"/>
              </a:rPr>
              <a:t>Children are also expected to take their own earrings out for P.E lessons as required. Children must NOT wear earrings of any type for swimming. </a:t>
            </a:r>
          </a:p>
          <a:p>
            <a:endParaRPr lang="en-GB" sz="2000" dirty="0">
              <a:latin typeface="Comic Sans MS" panose="030F0702030302020204" pitchFamily="66" charset="0"/>
            </a:endParaRPr>
          </a:p>
          <a:p>
            <a:r>
              <a:rPr lang="en-GB" sz="2000" dirty="0">
                <a:latin typeface="Comic Sans MS" panose="030F0702030302020204" pitchFamily="66" charset="0"/>
              </a:rPr>
              <a:t>Therefore, we discourage any jewellery on P.E days.</a:t>
            </a:r>
          </a:p>
        </p:txBody>
      </p:sp>
    </p:spTree>
    <p:extLst>
      <p:ext uri="{BB962C8B-B14F-4D97-AF65-F5344CB8AC3E}">
        <p14:creationId xmlns:p14="http://schemas.microsoft.com/office/powerpoint/2010/main" val="27209953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4411C6-A81E-A344-C1A6-18AE7D9283C1}"/>
              </a:ext>
            </a:extLst>
          </p:cNvPr>
          <p:cNvSpPr txBox="1"/>
          <p:nvPr/>
        </p:nvSpPr>
        <p:spPr>
          <a:xfrm>
            <a:off x="2710873" y="273905"/>
            <a:ext cx="6267797" cy="523220"/>
          </a:xfrm>
          <a:prstGeom prst="rect">
            <a:avLst/>
          </a:prstGeom>
          <a:noFill/>
        </p:spPr>
        <p:txBody>
          <a:bodyPr wrap="square" rtlCol="0">
            <a:spAutoFit/>
          </a:bodyPr>
          <a:lstStyle/>
          <a:p>
            <a:pPr algn="ctr"/>
            <a:r>
              <a:rPr lang="en-GB" sz="2800" u="sng" dirty="0">
                <a:latin typeface="Comic Sans MS" panose="030F0702030302020204" pitchFamily="66" charset="0"/>
              </a:rPr>
              <a:t>Attendance</a:t>
            </a:r>
          </a:p>
        </p:txBody>
      </p:sp>
      <p:sp>
        <p:nvSpPr>
          <p:cNvPr id="4" name="TextBox 3">
            <a:extLst>
              <a:ext uri="{FF2B5EF4-FFF2-40B4-BE49-F238E27FC236}">
                <a16:creationId xmlns:a16="http://schemas.microsoft.com/office/drawing/2014/main" id="{D6505983-ADCC-B0DD-7E7E-0E8D079C74C0}"/>
              </a:ext>
            </a:extLst>
          </p:cNvPr>
          <p:cNvSpPr txBox="1"/>
          <p:nvPr/>
        </p:nvSpPr>
        <p:spPr>
          <a:xfrm>
            <a:off x="434108" y="745479"/>
            <a:ext cx="11619345" cy="1569660"/>
          </a:xfrm>
          <a:prstGeom prst="rect">
            <a:avLst/>
          </a:prstGeom>
          <a:noFill/>
        </p:spPr>
        <p:txBody>
          <a:bodyPr wrap="square">
            <a:spAutoFit/>
          </a:bodyPr>
          <a:lstStyle/>
          <a:p>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Regular school attendance is essential if children are to enjoy their education and make good progress. </a:t>
            </a:r>
            <a:endParaRPr lang="en-GB" sz="2400" dirty="0">
              <a:effectLst/>
              <a:latin typeface="Comic Sans MS" panose="030F0702030302020204" pitchFamily="66" charset="0"/>
              <a:ea typeface="Times New Roman" panose="02020603050405020304" pitchFamily="18" charset="0"/>
            </a:endParaRPr>
          </a:p>
          <a:p>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At St. Anne’s Catholic Primary School, we believe that regular school attendance is the key to enabling children to maximise the educational opportunities available to them and become emotionally resilient, confident and competent adults who are able to realise their full potential and make a positive contribution to their community.</a:t>
            </a:r>
          </a:p>
          <a:p>
            <a:endPar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endParaRPr>
          </a:p>
          <a:p>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Expected levels of attendance: </a:t>
            </a:r>
            <a:endParaRPr lang="en-GB" sz="2400" dirty="0">
              <a:effectLst/>
              <a:latin typeface="Comic Sans MS" panose="030F0702030302020204" pitchFamily="66" charset="0"/>
              <a:ea typeface="Times New Roman" panose="02020603050405020304" pitchFamily="18" charset="0"/>
            </a:endParaRPr>
          </a:p>
        </p:txBody>
      </p:sp>
      <p:graphicFrame>
        <p:nvGraphicFramePr>
          <p:cNvPr id="16" name="Table 15">
            <a:extLst>
              <a:ext uri="{FF2B5EF4-FFF2-40B4-BE49-F238E27FC236}">
                <a16:creationId xmlns:a16="http://schemas.microsoft.com/office/drawing/2014/main" id="{5C8C13F1-8ADA-C433-B0FD-851A9FEF5177}"/>
              </a:ext>
            </a:extLst>
          </p:cNvPr>
          <p:cNvGraphicFramePr>
            <a:graphicFrameLocks noGrp="1"/>
          </p:cNvGraphicFramePr>
          <p:nvPr/>
        </p:nvGraphicFramePr>
        <p:xfrm>
          <a:off x="286326" y="2315139"/>
          <a:ext cx="4590329" cy="4114800"/>
        </p:xfrm>
        <a:graphic>
          <a:graphicData uri="http://schemas.openxmlformats.org/drawingml/2006/table">
            <a:tbl>
              <a:tblPr firstRow="1" firstCol="1" bandRow="1"/>
              <a:tblGrid>
                <a:gridCol w="1079514">
                  <a:extLst>
                    <a:ext uri="{9D8B030D-6E8A-4147-A177-3AD203B41FA5}">
                      <a16:colId xmlns:a16="http://schemas.microsoft.com/office/drawing/2014/main" val="2391653807"/>
                    </a:ext>
                  </a:extLst>
                </a:gridCol>
                <a:gridCol w="3510815">
                  <a:extLst>
                    <a:ext uri="{9D8B030D-6E8A-4147-A177-3AD203B41FA5}">
                      <a16:colId xmlns:a16="http://schemas.microsoft.com/office/drawing/2014/main" val="1614320537"/>
                    </a:ext>
                  </a:extLst>
                </a:gridCol>
              </a:tblGrid>
              <a:tr h="0">
                <a:tc>
                  <a:txBody>
                    <a:bodyPr/>
                    <a:lstStyle/>
                    <a:p>
                      <a:pPr algn="ctr"/>
                      <a:r>
                        <a:rPr lang="en-US" sz="1000" b="1" dirty="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2D050"/>
                        </a:highlight>
                        <a:latin typeface="Times New Roman" panose="02020603050405020304" pitchFamily="18" charset="0"/>
                        <a:ea typeface="Times New Roman" panose="02020603050405020304" pitchFamily="18" charset="0"/>
                      </a:endParaRPr>
                    </a:p>
                    <a:p>
                      <a:pPr algn="ctr"/>
                      <a:r>
                        <a:rPr lang="en-US" sz="1000" b="1" dirty="0">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98-100%</a:t>
                      </a:r>
                      <a:endParaRPr lang="en-GB" sz="1200" dirty="0">
                        <a:effectLst/>
                        <a:highlight>
                          <a:srgbClr val="92D050"/>
                        </a:highlight>
                        <a:latin typeface="Times New Roman" panose="02020603050405020304" pitchFamily="18" charset="0"/>
                        <a:ea typeface="Times New Roman" panose="02020603050405020304" pitchFamily="18" charset="0"/>
                      </a:endParaRPr>
                    </a:p>
                    <a:p>
                      <a:pPr algn="ctr"/>
                      <a:r>
                        <a:rPr lang="en-GB" sz="1000" b="1" dirty="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Excellent.  Accessing all learning opportunities</a:t>
                      </a:r>
                      <a:endParaRPr lang="en-GB" sz="1200">
                        <a:effectLst/>
                        <a:highlight>
                          <a:srgbClr val="92D050"/>
                        </a:highlight>
                        <a:latin typeface="Times New Roman" panose="02020603050405020304" pitchFamily="18" charset="0"/>
                        <a:ea typeface="Times New Roman" panose="02020603050405020304" pitchFamily="18" charset="0"/>
                      </a:endParaRPr>
                    </a:p>
                    <a:p>
                      <a:r>
                        <a:rPr lang="en-GB" sz="10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3580957017"/>
                  </a:ext>
                </a:extLst>
              </a:tr>
              <a:tr h="0">
                <a:tc>
                  <a:txBody>
                    <a:bodyPr/>
                    <a:lstStyle/>
                    <a:p>
                      <a:pPr algn="ctr"/>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96-97%</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GB"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Good.  Very few learning opportunities missed</a:t>
                      </a:r>
                      <a:endParaRPr lang="en-GB" sz="1200">
                        <a:effectLst/>
                        <a:highlight>
                          <a:srgbClr val="92D050"/>
                        </a:highlight>
                        <a:latin typeface="Times New Roman" panose="02020603050405020304" pitchFamily="18" charset="0"/>
                        <a:ea typeface="Times New Roman" panose="02020603050405020304" pitchFamily="18" charset="0"/>
                      </a:endParaRPr>
                    </a:p>
                    <a:p>
                      <a:r>
                        <a:rPr lang="en-GB" sz="10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2232036529"/>
                  </a:ext>
                </a:extLst>
              </a:tr>
              <a:tr h="0">
                <a:tc>
                  <a:txBody>
                    <a:bodyPr/>
                    <a:lstStyle/>
                    <a:p>
                      <a:pPr algn="ctr"/>
                      <a:r>
                        <a:rPr lang="en-GB" sz="10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94-95%</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50 missed lessons</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10 school days absent in an academic year</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GB" sz="1000" dirty="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3545920560"/>
                  </a:ext>
                </a:extLst>
              </a:tr>
              <a:tr h="0">
                <a:tc>
                  <a:txBody>
                    <a:bodyPr/>
                    <a:lstStyle/>
                    <a:p>
                      <a:pPr algn="ctr"/>
                      <a:r>
                        <a:rPr lang="en-GB" sz="10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92-93%</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75 missed lessons</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15 school days absent in an academic year.  </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GB" sz="1000" dirty="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3660787267"/>
                  </a:ext>
                </a:extLst>
              </a:tr>
              <a:tr h="0">
                <a:tc>
                  <a:txBody>
                    <a:bodyPr/>
                    <a:lstStyle/>
                    <a:p>
                      <a:pPr algn="ctr"/>
                      <a:r>
                        <a:rPr lang="en-GB"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90-92</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Severe risk of under achievement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100 missed lessons</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19 school days absent in an academic year</a:t>
                      </a:r>
                      <a:endParaRPr lang="en-GB" sz="1200">
                        <a:effectLst/>
                        <a:highlight>
                          <a:srgbClr val="FF0000"/>
                        </a:highlight>
                        <a:latin typeface="Times New Roman" panose="02020603050405020304" pitchFamily="18" charset="0"/>
                        <a:ea typeface="Times New Roman" panose="02020603050405020304" pitchFamily="18" charset="0"/>
                      </a:endParaRPr>
                    </a:p>
                    <a:p>
                      <a:r>
                        <a:rPr lang="en-GB" sz="100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114156117"/>
                  </a:ext>
                </a:extLst>
              </a:tr>
              <a:tr h="0">
                <a:tc>
                  <a:txBody>
                    <a:bodyPr/>
                    <a:lstStyle/>
                    <a:p>
                      <a:pPr algn="ctr"/>
                      <a:r>
                        <a:rPr lang="en-GB"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 and below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over 100 missed lessons</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persistently absent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upwards of 22 school days absent in an academic year</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060507403"/>
                  </a:ext>
                </a:extLst>
              </a:tr>
              <a:tr h="0">
                <a:tc>
                  <a:txBody>
                    <a:bodyPr/>
                    <a:lstStyle/>
                    <a:p>
                      <a:pPr algn="ctr"/>
                      <a:r>
                        <a:rPr lang="en-GB" sz="1000" b="1" dirty="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FF0000"/>
                        </a:highlight>
                        <a:latin typeface="Times New Roman" panose="02020603050405020304" pitchFamily="18" charset="0"/>
                        <a:ea typeface="Times New Roman" panose="02020603050405020304" pitchFamily="18" charset="0"/>
                      </a:endParaRPr>
                    </a:p>
                    <a:p>
                      <a:pPr algn="ctr"/>
                      <a:r>
                        <a:rPr lang="en-GB" sz="1000" b="1"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50% and below </a:t>
                      </a:r>
                      <a:endParaRPr lang="en-GB" sz="1200" dirty="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severely absent </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At least half of all lesson and days missed</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b="1" dirty="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848747654"/>
                  </a:ext>
                </a:extLst>
              </a:tr>
            </a:tbl>
          </a:graphicData>
        </a:graphic>
      </p:graphicFrame>
      <p:sp>
        <p:nvSpPr>
          <p:cNvPr id="25" name="TextBox 24">
            <a:extLst>
              <a:ext uri="{FF2B5EF4-FFF2-40B4-BE49-F238E27FC236}">
                <a16:creationId xmlns:a16="http://schemas.microsoft.com/office/drawing/2014/main" id="{94E5534E-CCD7-9D3E-3CAD-32853CD25484}"/>
              </a:ext>
            </a:extLst>
          </p:cNvPr>
          <p:cNvSpPr txBox="1"/>
          <p:nvPr/>
        </p:nvSpPr>
        <p:spPr>
          <a:xfrm>
            <a:off x="5218545" y="2254494"/>
            <a:ext cx="6096000" cy="2031325"/>
          </a:xfrm>
          <a:prstGeom prst="rect">
            <a:avLst/>
          </a:prstGeom>
          <a:noFill/>
        </p:spPr>
        <p:txBody>
          <a:bodyPr wrap="square">
            <a:spAutoFit/>
          </a:bodyPr>
          <a:lstStyle/>
          <a:p>
            <a:pPr algn="just">
              <a:spcAft>
                <a:spcPts val="0"/>
              </a:spcAft>
            </a:pPr>
            <a:r>
              <a:rPr lang="en-GB" sz="1400" b="1" u="sng" dirty="0">
                <a:effectLst/>
                <a:latin typeface="Comic Sans MS" panose="030F0702030302020204" pitchFamily="66" charset="0"/>
                <a:cs typeface="Arial" panose="020B0604020202020204" pitchFamily="34" charset="0"/>
              </a:rPr>
              <a:t>School Day and Punctuality</a:t>
            </a:r>
            <a:endParaRPr lang="en-GB" sz="1400" b="1" dirty="0">
              <a:effectLst/>
              <a:latin typeface="Comic Sans MS" panose="030F0702030302020204" pitchFamily="66" charset="0"/>
            </a:endParaRPr>
          </a:p>
          <a:p>
            <a:pPr algn="just">
              <a:spcAft>
                <a:spcPts val="0"/>
              </a:spcAft>
            </a:pPr>
            <a:r>
              <a:rPr lang="en-GB" sz="1400" dirty="0">
                <a:effectLst/>
                <a:latin typeface="Comic Sans MS" panose="030F0702030302020204" pitchFamily="66" charset="0"/>
                <a:ea typeface="Times New Roman" panose="02020603050405020304" pitchFamily="18" charset="0"/>
                <a:cs typeface="Calibri" panose="020F0502020204030204" pitchFamily="34" charset="0"/>
              </a:rPr>
              <a:t> </a:t>
            </a:r>
            <a:endParaRPr lang="en-GB" sz="1400" dirty="0">
              <a:effectLst/>
              <a:latin typeface="Comic Sans MS" panose="030F0702030302020204" pitchFamily="66" charset="0"/>
              <a:ea typeface="Times New Roman" panose="02020603050405020304" pitchFamily="18" charset="0"/>
            </a:endParaRPr>
          </a:p>
          <a:p>
            <a:pPr algn="just">
              <a:spcAft>
                <a:spcPts val="0"/>
              </a:spcAft>
            </a:pPr>
            <a:r>
              <a:rPr lang="en-GB" sz="1400" dirty="0">
                <a:effectLst/>
                <a:latin typeface="Comic Sans MS" panose="030F0702030302020204" pitchFamily="66" charset="0"/>
                <a:ea typeface="Times New Roman" panose="02020603050405020304" pitchFamily="18" charset="0"/>
                <a:cs typeface="Arial" panose="020B0604020202020204" pitchFamily="34" charset="0"/>
              </a:rPr>
              <a:t>It is important that pupils are punctual so that they do not miss out on the beginning of each school day.  Children must attend on time to be given a present mark for the session.  </a:t>
            </a:r>
            <a:endParaRPr lang="en-GB" sz="1400" dirty="0">
              <a:effectLst/>
              <a:latin typeface="Comic Sans MS" panose="030F0702030302020204" pitchFamily="66" charset="0"/>
              <a:ea typeface="Times New Roman" panose="02020603050405020304" pitchFamily="18" charset="0"/>
            </a:endParaRPr>
          </a:p>
          <a:p>
            <a:pPr algn="just">
              <a:spcAft>
                <a:spcPts val="0"/>
              </a:spcAft>
            </a:pPr>
            <a:r>
              <a:rPr lang="en-GB" sz="1400" dirty="0">
                <a:effectLst/>
                <a:latin typeface="Comic Sans MS" panose="030F0702030302020204" pitchFamily="66" charset="0"/>
                <a:ea typeface="Times New Roman" panose="02020603050405020304" pitchFamily="18" charset="0"/>
                <a:cs typeface="Calibri" panose="020F0502020204030204" pitchFamily="34" charset="0"/>
              </a:rPr>
              <a:t> </a:t>
            </a:r>
            <a:endParaRPr lang="en-GB" sz="1400" dirty="0">
              <a:effectLst/>
              <a:latin typeface="Comic Sans MS" panose="030F0702030302020204" pitchFamily="66" charset="0"/>
              <a:ea typeface="Times New Roman" panose="02020603050405020304" pitchFamily="18" charset="0"/>
            </a:endParaRPr>
          </a:p>
          <a:p>
            <a:r>
              <a:rPr lang="en-GB" sz="1400" dirty="0">
                <a:effectLst/>
                <a:latin typeface="Comic Sans MS" panose="030F0702030302020204" pitchFamily="66" charset="0"/>
                <a:ea typeface="Times New Roman" panose="02020603050405020304" pitchFamily="18" charset="0"/>
                <a:cs typeface="Arial" panose="020B0604020202020204" pitchFamily="34" charset="0"/>
              </a:rPr>
              <a:t>If a pupil arrives late to school every day, their learning begins to suffer.  Below is a graph showing how being late to school every-day over a school year adds up to lost learning time</a:t>
            </a:r>
            <a:endParaRPr lang="en-GB" sz="1400" dirty="0">
              <a:latin typeface="Comic Sans MS" panose="030F0702030302020204" pitchFamily="66" charset="0"/>
            </a:endParaRPr>
          </a:p>
        </p:txBody>
      </p:sp>
      <p:graphicFrame>
        <p:nvGraphicFramePr>
          <p:cNvPr id="26" name="Object 25">
            <a:extLst>
              <a:ext uri="{FF2B5EF4-FFF2-40B4-BE49-F238E27FC236}">
                <a16:creationId xmlns:a16="http://schemas.microsoft.com/office/drawing/2014/main" id="{A721D1FE-40E1-2485-FCEC-A02BFA410D28}"/>
              </a:ext>
            </a:extLst>
          </p:cNvPr>
          <p:cNvGraphicFramePr>
            <a:graphicFrameLocks noChangeAspect="1"/>
          </p:cNvGraphicFramePr>
          <p:nvPr/>
        </p:nvGraphicFramePr>
        <p:xfrm>
          <a:off x="5381913" y="4580584"/>
          <a:ext cx="6135193" cy="1783271"/>
        </p:xfrm>
        <a:graphic>
          <a:graphicData uri="http://schemas.openxmlformats.org/presentationml/2006/ole">
            <mc:AlternateContent xmlns:mc="http://schemas.openxmlformats.org/markup-compatibility/2006">
              <mc:Choice xmlns:v="urn:schemas-microsoft-com:vml" Requires="v">
                <p:oleObj name="Document" r:id="rId2" imgW="5271188" imgH="1532084" progId="Word.Document.12">
                  <p:embed/>
                </p:oleObj>
              </mc:Choice>
              <mc:Fallback>
                <p:oleObj name="Document" r:id="rId2" imgW="5271188" imgH="1532084" progId="Word.Document.12">
                  <p:embed/>
                  <p:pic>
                    <p:nvPicPr>
                      <p:cNvPr id="26" name="Object 25">
                        <a:extLst>
                          <a:ext uri="{FF2B5EF4-FFF2-40B4-BE49-F238E27FC236}">
                            <a16:creationId xmlns:a16="http://schemas.microsoft.com/office/drawing/2014/main" id="{A721D1FE-40E1-2485-FCEC-A02BFA410D28}"/>
                          </a:ext>
                        </a:extLst>
                      </p:cNvPr>
                      <p:cNvPicPr/>
                      <p:nvPr/>
                    </p:nvPicPr>
                    <p:blipFill>
                      <a:blip r:embed="rId3"/>
                      <a:stretch>
                        <a:fillRect/>
                      </a:stretch>
                    </p:blipFill>
                    <p:spPr>
                      <a:xfrm>
                        <a:off x="5381913" y="4580584"/>
                        <a:ext cx="6135193" cy="1783271"/>
                      </a:xfrm>
                      <a:prstGeom prst="rect">
                        <a:avLst/>
                      </a:prstGeom>
                    </p:spPr>
                  </p:pic>
                </p:oleObj>
              </mc:Fallback>
            </mc:AlternateContent>
          </a:graphicData>
        </a:graphic>
      </p:graphicFrame>
    </p:spTree>
    <p:extLst>
      <p:ext uri="{BB962C8B-B14F-4D97-AF65-F5344CB8AC3E}">
        <p14:creationId xmlns:p14="http://schemas.microsoft.com/office/powerpoint/2010/main" val="23951969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6EBB3-7AC3-5842-6CD1-14C31A5DB60A}"/>
              </a:ext>
            </a:extLst>
          </p:cNvPr>
          <p:cNvSpPr>
            <a:spLocks noGrp="1"/>
          </p:cNvSpPr>
          <p:nvPr>
            <p:ph type="title"/>
          </p:nvPr>
        </p:nvSpPr>
        <p:spPr>
          <a:xfrm>
            <a:off x="838200" y="260565"/>
            <a:ext cx="10515600" cy="840943"/>
          </a:xfrm>
        </p:spPr>
        <p:txBody>
          <a:bodyPr>
            <a:normAutofit/>
          </a:bodyPr>
          <a:lstStyle/>
          <a:p>
            <a:pPr algn="ctr"/>
            <a:r>
              <a:rPr lang="en-GB" sz="2800" dirty="0">
                <a:latin typeface="Comic Sans MS" panose="030F0702030302020204" pitchFamily="66" charset="0"/>
              </a:rPr>
              <a:t>Leave of absence</a:t>
            </a:r>
          </a:p>
        </p:txBody>
      </p:sp>
      <p:graphicFrame>
        <p:nvGraphicFramePr>
          <p:cNvPr id="8" name="Diagram 7">
            <a:extLst>
              <a:ext uri="{FF2B5EF4-FFF2-40B4-BE49-F238E27FC236}">
                <a16:creationId xmlns:a16="http://schemas.microsoft.com/office/drawing/2014/main" id="{4CD53087-542B-9B31-D5D3-94B4B1FC48F6}"/>
              </a:ext>
            </a:extLst>
          </p:cNvPr>
          <p:cNvGraphicFramePr/>
          <p:nvPr/>
        </p:nvGraphicFramePr>
        <p:xfrm>
          <a:off x="197427" y="978284"/>
          <a:ext cx="1179714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Rectangle: Rounded Corners 10">
            <a:extLst>
              <a:ext uri="{FF2B5EF4-FFF2-40B4-BE49-F238E27FC236}">
                <a16:creationId xmlns:a16="http://schemas.microsoft.com/office/drawing/2014/main" id="{C64F2D95-A7D2-5CB4-1DBB-0BDD8B14FC03}"/>
              </a:ext>
            </a:extLst>
          </p:cNvPr>
          <p:cNvSpPr/>
          <p:nvPr/>
        </p:nvSpPr>
        <p:spPr>
          <a:xfrm>
            <a:off x="498765" y="3428999"/>
            <a:ext cx="2096653" cy="234372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highlight>
                  <a:srgbClr val="000000"/>
                </a:highlight>
              </a:rPr>
              <a:t>Please note:</a:t>
            </a:r>
          </a:p>
          <a:p>
            <a:pPr algn="ctr"/>
            <a:r>
              <a:rPr lang="en-GB" dirty="0"/>
              <a:t>A leave of absence form will need to be completed at least 2 weeks before the absence.</a:t>
            </a:r>
          </a:p>
        </p:txBody>
      </p:sp>
    </p:spTree>
    <p:extLst>
      <p:ext uri="{BB962C8B-B14F-4D97-AF65-F5344CB8AC3E}">
        <p14:creationId xmlns:p14="http://schemas.microsoft.com/office/powerpoint/2010/main" val="21455547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E3F081D-C3A8-9A83-3BE2-6DE9E1B95C56}"/>
              </a:ext>
            </a:extLst>
          </p:cNvPr>
          <p:cNvSpPr txBox="1"/>
          <p:nvPr/>
        </p:nvSpPr>
        <p:spPr>
          <a:xfrm>
            <a:off x="581894" y="1114693"/>
            <a:ext cx="5960420" cy="5016758"/>
          </a:xfrm>
          <a:prstGeom prst="rect">
            <a:avLst/>
          </a:prstGeom>
          <a:noFill/>
        </p:spPr>
        <p:txBody>
          <a:bodyPr wrap="square">
            <a:spAutoFit/>
          </a:bodyPr>
          <a:lstStyle/>
          <a:p>
            <a:pPr marL="285750" indent="-285750">
              <a:buFont typeface="Arial" panose="020B0604020202020204" pitchFamily="34" charset="0"/>
              <a:buChar char="•"/>
            </a:pPr>
            <a:r>
              <a:rPr lang="en-GB" sz="2000" dirty="0">
                <a:latin typeface="Comic Sans MS" panose="030F0702030302020204" pitchFamily="66" charset="0"/>
              </a:rPr>
              <a:t>To order your child’s dinner, please order this via ParentPay. </a:t>
            </a:r>
          </a:p>
          <a:p>
            <a:pPr marL="285750" indent="-285750">
              <a:buFont typeface="Arial" panose="020B0604020202020204" pitchFamily="34" charset="0"/>
              <a:buChar char="•"/>
            </a:pPr>
            <a:r>
              <a:rPr lang="en-GB" sz="2000" dirty="0">
                <a:latin typeface="Comic Sans MS" panose="030F0702030302020204" pitchFamily="66" charset="0"/>
              </a:rPr>
              <a:t>Your ParentPay account will need to be in credit as all meals have to be paid for in advance. </a:t>
            </a:r>
          </a:p>
          <a:p>
            <a:pPr marL="285750" indent="-285750">
              <a:buFont typeface="Arial" panose="020B0604020202020204" pitchFamily="34" charset="0"/>
              <a:buChar char="•"/>
            </a:pPr>
            <a:r>
              <a:rPr lang="en-GB" sz="2000" dirty="0">
                <a:latin typeface="Comic Sans MS" panose="030F0702030302020204" pitchFamily="66" charset="0"/>
              </a:rPr>
              <a:t>A variety of hot and nutritious dinner options are available every day, including a jacket potato or pasta pot or sandwiches, wraps or baguettes. </a:t>
            </a:r>
          </a:p>
          <a:p>
            <a:pPr marL="285750" indent="-285750">
              <a:buFont typeface="Arial" panose="020B0604020202020204" pitchFamily="34" charset="0"/>
              <a:buChar char="•"/>
            </a:pPr>
            <a:r>
              <a:rPr lang="en-GB" sz="2000" dirty="0">
                <a:latin typeface="Comic Sans MS" panose="030F0702030302020204" pitchFamily="66" charset="0"/>
              </a:rPr>
              <a:t>If you cannot access your ParentPay account, please contact the school office via Parent mail. </a:t>
            </a:r>
          </a:p>
          <a:p>
            <a:pPr marL="285750" indent="-285750">
              <a:buFont typeface="Arial" panose="020B0604020202020204" pitchFamily="34" charset="0"/>
              <a:buChar char="•"/>
            </a:pPr>
            <a:r>
              <a:rPr lang="en-GB" sz="2000" dirty="0">
                <a:latin typeface="Comic Sans MS" panose="030F0702030302020204" pitchFamily="66" charset="0"/>
              </a:rPr>
              <a:t>Please apply for Free School Meals if you think you may be entitled to these via Solihull Council. </a:t>
            </a:r>
          </a:p>
          <a:p>
            <a:pPr marL="285750" indent="-285750">
              <a:buFont typeface="Arial" panose="020B0604020202020204" pitchFamily="34" charset="0"/>
              <a:buChar char="•"/>
            </a:pPr>
            <a:endParaRPr lang="en-GB" sz="2000" dirty="0">
              <a:latin typeface="Comic Sans MS" panose="030F0702030302020204" pitchFamily="66" charset="0"/>
            </a:endParaRPr>
          </a:p>
        </p:txBody>
      </p:sp>
      <p:pic>
        <p:nvPicPr>
          <p:cNvPr id="6" name="Picture 5">
            <a:extLst>
              <a:ext uri="{FF2B5EF4-FFF2-40B4-BE49-F238E27FC236}">
                <a16:creationId xmlns:a16="http://schemas.microsoft.com/office/drawing/2014/main" id="{2C7778FC-3115-2BFC-5878-356AF37328FE}"/>
              </a:ext>
            </a:extLst>
          </p:cNvPr>
          <p:cNvPicPr>
            <a:picLocks noChangeAspect="1"/>
          </p:cNvPicPr>
          <p:nvPr/>
        </p:nvPicPr>
        <p:blipFill>
          <a:blip r:embed="rId2"/>
          <a:stretch>
            <a:fillRect/>
          </a:stretch>
        </p:blipFill>
        <p:spPr>
          <a:xfrm>
            <a:off x="7050240" y="1502743"/>
            <a:ext cx="4559867" cy="3706566"/>
          </a:xfrm>
          <a:prstGeom prst="rect">
            <a:avLst/>
          </a:prstGeom>
        </p:spPr>
      </p:pic>
      <p:sp>
        <p:nvSpPr>
          <p:cNvPr id="8" name="TextBox 7">
            <a:extLst>
              <a:ext uri="{FF2B5EF4-FFF2-40B4-BE49-F238E27FC236}">
                <a16:creationId xmlns:a16="http://schemas.microsoft.com/office/drawing/2014/main" id="{3E2824D5-D2C3-E44C-7FEA-756E0BAFBDA7}"/>
              </a:ext>
            </a:extLst>
          </p:cNvPr>
          <p:cNvSpPr txBox="1"/>
          <p:nvPr/>
        </p:nvSpPr>
        <p:spPr>
          <a:xfrm>
            <a:off x="3084946" y="415514"/>
            <a:ext cx="5809672" cy="523220"/>
          </a:xfrm>
          <a:prstGeom prst="rect">
            <a:avLst/>
          </a:prstGeom>
          <a:noFill/>
        </p:spPr>
        <p:txBody>
          <a:bodyPr wrap="square" rtlCol="0">
            <a:spAutoFit/>
          </a:bodyPr>
          <a:lstStyle/>
          <a:p>
            <a:pPr algn="ctr"/>
            <a:r>
              <a:rPr lang="en-GB" sz="2800" u="sng" dirty="0">
                <a:latin typeface="Comic Sans MS" panose="030F0702030302020204" pitchFamily="66" charset="0"/>
              </a:rPr>
              <a:t>School Dinners</a:t>
            </a:r>
          </a:p>
        </p:txBody>
      </p:sp>
    </p:spTree>
    <p:extLst>
      <p:ext uri="{BB962C8B-B14F-4D97-AF65-F5344CB8AC3E}">
        <p14:creationId xmlns:p14="http://schemas.microsoft.com/office/powerpoint/2010/main" val="3173483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10873" y="273905"/>
            <a:ext cx="6267797" cy="523220"/>
          </a:xfrm>
          <a:prstGeom prst="rect">
            <a:avLst/>
          </a:prstGeom>
          <a:noFill/>
        </p:spPr>
        <p:txBody>
          <a:bodyPr wrap="square" rtlCol="0">
            <a:spAutoFit/>
          </a:bodyPr>
          <a:lstStyle/>
          <a:p>
            <a:pPr algn="ctr"/>
            <a:r>
              <a:rPr lang="en-GB" sz="2800" u="sng" dirty="0">
                <a:latin typeface="Comic Sans MS" panose="030F0702030302020204" pitchFamily="66" charset="0"/>
              </a:rPr>
              <a:t>Solihull Family Hubs</a:t>
            </a:r>
          </a:p>
        </p:txBody>
      </p:sp>
      <p:pic>
        <p:nvPicPr>
          <p:cNvPr id="6" name="Picture 5" descr="A brochure of a family home&#10;&#10;Description automatically generated">
            <a:extLst>
              <a:ext uri="{FF2B5EF4-FFF2-40B4-BE49-F238E27FC236}">
                <a16:creationId xmlns:a16="http://schemas.microsoft.com/office/drawing/2014/main" id="{5A31B876-055C-F72A-1807-C6B5D478DF3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47281" y="914226"/>
            <a:ext cx="3699773" cy="5251222"/>
          </a:xfrm>
          <a:prstGeom prst="rect">
            <a:avLst/>
          </a:prstGeom>
        </p:spPr>
      </p:pic>
      <p:sp>
        <p:nvSpPr>
          <p:cNvPr id="11" name="TextBox 10">
            <a:extLst>
              <a:ext uri="{FF2B5EF4-FFF2-40B4-BE49-F238E27FC236}">
                <a16:creationId xmlns:a16="http://schemas.microsoft.com/office/drawing/2014/main" id="{2432A8D4-4D81-C353-7659-FCAA3C28C8E2}"/>
              </a:ext>
            </a:extLst>
          </p:cNvPr>
          <p:cNvSpPr txBox="1"/>
          <p:nvPr/>
        </p:nvSpPr>
        <p:spPr>
          <a:xfrm>
            <a:off x="350982" y="797125"/>
            <a:ext cx="7426035" cy="5539978"/>
          </a:xfrm>
          <a:prstGeom prst="rect">
            <a:avLst/>
          </a:prstGeom>
          <a:noFill/>
        </p:spPr>
        <p:txBody>
          <a:bodyPr wrap="square" rtlCol="0">
            <a:spAutoFit/>
          </a:bodyPr>
          <a:lstStyle/>
          <a:p>
            <a:r>
              <a:rPr lang="en-GB" sz="1600" dirty="0">
                <a:latin typeface="Comic Sans MS" panose="030F0702030302020204" pitchFamily="66" charset="0"/>
              </a:rPr>
              <a:t>Family Hubs have opened in Solihull last year. Our local one is the Riverside Hub, which is in the building outside the school gates on Bosworth Drive. </a:t>
            </a:r>
          </a:p>
          <a:p>
            <a:endParaRPr lang="en-GB" sz="1600" dirty="0">
              <a:latin typeface="Comic Sans MS" panose="030F0702030302020204" pitchFamily="66" charset="0"/>
            </a:endParaRPr>
          </a:p>
          <a:p>
            <a:r>
              <a:rPr lang="en-GB" sz="1600" dirty="0">
                <a:effectLst/>
                <a:latin typeface="Comic Sans MS" panose="030F0702030302020204" pitchFamily="66" charset="0"/>
                <a:ea typeface="Aptos" panose="020B0004020202020204" pitchFamily="34" charset="0"/>
                <a:cs typeface="Aptos" panose="020B0004020202020204" pitchFamily="34" charset="0"/>
              </a:rPr>
              <a:t>Services within the family hub: </a:t>
            </a: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Health visitors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Midwives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SOLAR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SENDIAS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Urban Heard (Youth Group)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Stay and Play (including a sensory room, which you book via the Hubs)</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Solihull College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Solihull Housing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Women’s Community Drop in</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Coffee mornings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r>
              <a:rPr lang="en-GB" sz="1600" dirty="0">
                <a:effectLst/>
                <a:latin typeface="Comic Sans MS" panose="030F0702030302020204" pitchFamily="66" charset="0"/>
                <a:ea typeface="Aptos" panose="020B0004020202020204" pitchFamily="34" charset="0"/>
                <a:cs typeface="Aptos" panose="020B0004020202020204" pitchFamily="34" charset="0"/>
              </a:rPr>
              <a:t>And many more </a:t>
            </a:r>
          </a:p>
          <a:p>
            <a:r>
              <a:rPr lang="en-GB" sz="1600" dirty="0">
                <a:effectLst/>
                <a:latin typeface="Comic Sans MS" panose="030F0702030302020204" pitchFamily="66" charset="0"/>
                <a:ea typeface="Aptos" panose="020B0004020202020204" pitchFamily="34" charset="0"/>
                <a:cs typeface="Aptos" panose="020B0004020202020204" pitchFamily="34" charset="0"/>
              </a:rPr>
              <a:t> </a:t>
            </a:r>
          </a:p>
          <a:p>
            <a:r>
              <a:rPr lang="en-GB" sz="1600" dirty="0">
                <a:effectLst/>
                <a:latin typeface="Comic Sans MS" panose="030F0702030302020204" pitchFamily="66" charset="0"/>
                <a:ea typeface="Aptos" panose="020B0004020202020204" pitchFamily="34" charset="0"/>
                <a:cs typeface="Aptos" panose="020B0004020202020204" pitchFamily="34" charset="0"/>
              </a:rPr>
              <a:t>The hubs have clothing banks and Evergreen and Elmwood have a community pantry for all to use. </a:t>
            </a:r>
          </a:p>
          <a:p>
            <a:r>
              <a:rPr lang="en-GB" sz="1600" dirty="0">
                <a:effectLst/>
                <a:latin typeface="Comic Sans MS" panose="030F0702030302020204" pitchFamily="66" charset="0"/>
                <a:ea typeface="Aptos" panose="020B0004020202020204" pitchFamily="34" charset="0"/>
                <a:cs typeface="Aptos" panose="020B0004020202020204" pitchFamily="34" charset="0"/>
              </a:rPr>
              <a:t> </a:t>
            </a:r>
          </a:p>
          <a:p>
            <a:r>
              <a:rPr lang="en-GB" sz="1600" dirty="0">
                <a:effectLst/>
                <a:latin typeface="Comic Sans MS" panose="030F0702030302020204" pitchFamily="66" charset="0"/>
                <a:ea typeface="Aptos" panose="020B0004020202020204" pitchFamily="34" charset="0"/>
                <a:cs typeface="Aptos" panose="020B0004020202020204" pitchFamily="34" charset="0"/>
              </a:rPr>
              <a:t>Scan the QR code to download the app, and you will see all of the upcoming events.  </a:t>
            </a:r>
          </a:p>
          <a:p>
            <a:endParaRPr lang="en-GB" dirty="0"/>
          </a:p>
        </p:txBody>
      </p:sp>
    </p:spTree>
    <p:extLst>
      <p:ext uri="{BB962C8B-B14F-4D97-AF65-F5344CB8AC3E}">
        <p14:creationId xmlns:p14="http://schemas.microsoft.com/office/powerpoint/2010/main" val="3797857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23D1450-F7E4-9ABC-07A0-F35E6AB0B90E}"/>
              </a:ext>
            </a:extLst>
          </p:cNvPr>
          <p:cNvPicPr>
            <a:picLocks noChangeAspect="1"/>
          </p:cNvPicPr>
          <p:nvPr/>
        </p:nvPicPr>
        <p:blipFill>
          <a:blip r:embed="rId2"/>
          <a:stretch>
            <a:fillRect/>
          </a:stretch>
        </p:blipFill>
        <p:spPr>
          <a:xfrm>
            <a:off x="254811" y="1521619"/>
            <a:ext cx="5841189" cy="3814762"/>
          </a:xfrm>
          <a:prstGeom prst="rect">
            <a:avLst/>
          </a:prstGeom>
        </p:spPr>
      </p:pic>
      <p:pic>
        <p:nvPicPr>
          <p:cNvPr id="7" name="Picture 6">
            <a:extLst>
              <a:ext uri="{FF2B5EF4-FFF2-40B4-BE49-F238E27FC236}">
                <a16:creationId xmlns:a16="http://schemas.microsoft.com/office/drawing/2014/main" id="{F7CB9C69-8420-28BE-10A0-DA95D42E3E54}"/>
              </a:ext>
            </a:extLst>
          </p:cNvPr>
          <p:cNvPicPr>
            <a:picLocks noChangeAspect="1"/>
          </p:cNvPicPr>
          <p:nvPr/>
        </p:nvPicPr>
        <p:blipFill>
          <a:blip r:embed="rId3"/>
          <a:stretch>
            <a:fillRect/>
          </a:stretch>
        </p:blipFill>
        <p:spPr>
          <a:xfrm>
            <a:off x="6350930" y="1521619"/>
            <a:ext cx="5586259" cy="3814761"/>
          </a:xfrm>
          <a:prstGeom prst="rect">
            <a:avLst/>
          </a:prstGeom>
        </p:spPr>
      </p:pic>
    </p:spTree>
    <p:extLst>
      <p:ext uri="{BB962C8B-B14F-4D97-AF65-F5344CB8AC3E}">
        <p14:creationId xmlns:p14="http://schemas.microsoft.com/office/powerpoint/2010/main" val="14939898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omic Sans MS" panose="030F0702030302020204" pitchFamily="66" charset="0"/>
              </a:rPr>
              <a:t>Personal Development Opportunities</a:t>
            </a:r>
          </a:p>
        </p:txBody>
      </p:sp>
      <p:pic>
        <p:nvPicPr>
          <p:cNvPr id="4" name="Picture 3"/>
          <p:cNvPicPr>
            <a:picLocks noChangeAspect="1"/>
          </p:cNvPicPr>
          <p:nvPr/>
        </p:nvPicPr>
        <p:blipFill>
          <a:blip r:embed="rId2"/>
          <a:stretch>
            <a:fillRect/>
          </a:stretch>
        </p:blipFill>
        <p:spPr>
          <a:xfrm>
            <a:off x="4276344" y="1544384"/>
            <a:ext cx="3639312" cy="4838311"/>
          </a:xfrm>
          <a:prstGeom prst="rect">
            <a:avLst/>
          </a:prstGeom>
        </p:spPr>
      </p:pic>
    </p:spTree>
    <p:extLst>
      <p:ext uri="{BB962C8B-B14F-4D97-AF65-F5344CB8AC3E}">
        <p14:creationId xmlns:p14="http://schemas.microsoft.com/office/powerpoint/2010/main" val="15337702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8C0D0B-DDC7-E408-3984-E92567A303A6}"/>
              </a:ext>
            </a:extLst>
          </p:cNvPr>
          <p:cNvPicPr>
            <a:picLocks noChangeAspect="1"/>
          </p:cNvPicPr>
          <p:nvPr/>
        </p:nvPicPr>
        <p:blipFill rotWithShape="1">
          <a:blip r:embed="rId2"/>
          <a:srcRect b="1493"/>
          <a:stretch/>
        </p:blipFill>
        <p:spPr>
          <a:xfrm>
            <a:off x="-528" y="0"/>
            <a:ext cx="12118547" cy="6858000"/>
          </a:xfrm>
          <a:prstGeom prst="rect">
            <a:avLst/>
          </a:prstGeom>
        </p:spPr>
      </p:pic>
      <p:sp>
        <p:nvSpPr>
          <p:cNvPr id="5" name="TextBox 4">
            <a:extLst>
              <a:ext uri="{FF2B5EF4-FFF2-40B4-BE49-F238E27FC236}">
                <a16:creationId xmlns:a16="http://schemas.microsoft.com/office/drawing/2014/main" id="{8B175384-3E54-9CBB-024E-51197C5239B7}"/>
              </a:ext>
            </a:extLst>
          </p:cNvPr>
          <p:cNvSpPr txBox="1"/>
          <p:nvPr/>
        </p:nvSpPr>
        <p:spPr>
          <a:xfrm>
            <a:off x="869747" y="399495"/>
            <a:ext cx="10377996" cy="584775"/>
          </a:xfrm>
          <a:prstGeom prst="rect">
            <a:avLst/>
          </a:prstGeom>
          <a:noFill/>
        </p:spPr>
        <p:txBody>
          <a:bodyPr wrap="square" rtlCol="0">
            <a:spAutoFit/>
          </a:bodyPr>
          <a:lstStyle/>
          <a:p>
            <a:pPr algn="ctr"/>
            <a:r>
              <a:rPr lang="en-GB" sz="3200" dirty="0">
                <a:latin typeface="Comic Sans MS" panose="030F0702030302020204" pitchFamily="66" charset="0"/>
              </a:rPr>
              <a:t>Building the Kingdom </a:t>
            </a:r>
          </a:p>
        </p:txBody>
      </p:sp>
      <p:sp>
        <p:nvSpPr>
          <p:cNvPr id="6" name="TextBox 5">
            <a:extLst>
              <a:ext uri="{FF2B5EF4-FFF2-40B4-BE49-F238E27FC236}">
                <a16:creationId xmlns:a16="http://schemas.microsoft.com/office/drawing/2014/main" id="{31A49BF8-6CE0-47C3-7364-82C804C7D68A}"/>
              </a:ext>
            </a:extLst>
          </p:cNvPr>
          <p:cNvSpPr txBox="1"/>
          <p:nvPr/>
        </p:nvSpPr>
        <p:spPr>
          <a:xfrm>
            <a:off x="4971494" y="1170701"/>
            <a:ext cx="6702641" cy="3600986"/>
          </a:xfrm>
          <a:prstGeom prst="rect">
            <a:avLst/>
          </a:prstGeom>
          <a:noFill/>
        </p:spPr>
        <p:txBody>
          <a:bodyPr wrap="square" rtlCol="0">
            <a:spAutoFit/>
          </a:bodyPr>
          <a:lstStyle/>
          <a:p>
            <a:pPr algn="ctr"/>
            <a:r>
              <a:rPr lang="en-GB" sz="1600" b="1" dirty="0">
                <a:latin typeface="Comic Sans MS" panose="030F0702030302020204" pitchFamily="66" charset="0"/>
              </a:rPr>
              <a:t>Building the Kingdom</a:t>
            </a:r>
            <a:r>
              <a:rPr lang="en-GB" sz="1600" dirty="0">
                <a:latin typeface="Comic Sans MS" panose="030F0702030302020204" pitchFamily="66" charset="0"/>
              </a:rPr>
              <a:t> is a faith-based initiative that weaves Catholic values throughout our curriculum. By engaging with big questions, children are encouraged to explore themes of faith, justice, and their role in the world. This approach supports our mission to guide young people into becoming compassionate, responsible individuals who live the Gospel and understand their place in God’s plan.</a:t>
            </a:r>
          </a:p>
          <a:p>
            <a:pPr algn="ctr"/>
            <a:r>
              <a:rPr lang="en-GB" sz="1600" dirty="0">
                <a:latin typeface="Comic Sans MS" panose="030F0702030302020204" pitchFamily="66" charset="0"/>
              </a:rPr>
              <a:t>Alongside its central place in our school curriculum, we will also be introducing monthly </a:t>
            </a:r>
            <a:r>
              <a:rPr lang="en-GB" sz="1600" b="1" dirty="0">
                <a:latin typeface="Comic Sans MS" panose="030F0702030302020204" pitchFamily="66" charset="0"/>
              </a:rPr>
              <a:t>BTK homework</a:t>
            </a:r>
            <a:r>
              <a:rPr lang="en-GB" sz="1600" dirty="0">
                <a:latin typeface="Comic Sans MS" panose="030F0702030302020204" pitchFamily="66" charset="0"/>
              </a:rPr>
              <a:t> for you to enjoy with your child at home. Each month, you’ll receive a BTK question to respond to in any way you choose, whether through writing, art, or another creative form. We warmly invite you to take part in this journey together.</a:t>
            </a:r>
          </a:p>
          <a:p>
            <a:pPr algn="ctr"/>
            <a:br>
              <a:rPr lang="en-GB" sz="1800" dirty="0">
                <a:effectLst/>
                <a:latin typeface="Letter-join 8" panose="02000805000000020003" pitchFamily="50" charset="0"/>
                <a:ea typeface="Calibri" panose="020F0502020204030204" pitchFamily="34" charset="0"/>
                <a:cs typeface="Times New Roman" panose="02020603050405020304" pitchFamily="18" charset="0"/>
              </a:rPr>
            </a:br>
            <a:endParaRPr lang="en-GB" dirty="0"/>
          </a:p>
        </p:txBody>
      </p:sp>
      <p:pic>
        <p:nvPicPr>
          <p:cNvPr id="8" name="Picture 7">
            <a:extLst>
              <a:ext uri="{FF2B5EF4-FFF2-40B4-BE49-F238E27FC236}">
                <a16:creationId xmlns:a16="http://schemas.microsoft.com/office/drawing/2014/main" id="{362D04F0-A36E-66FF-A645-8663B493BF7B}"/>
              </a:ext>
            </a:extLst>
          </p:cNvPr>
          <p:cNvPicPr>
            <a:picLocks noChangeAspect="1"/>
          </p:cNvPicPr>
          <p:nvPr/>
        </p:nvPicPr>
        <p:blipFill>
          <a:blip r:embed="rId3"/>
          <a:stretch>
            <a:fillRect/>
          </a:stretch>
        </p:blipFill>
        <p:spPr>
          <a:xfrm>
            <a:off x="407448" y="1775534"/>
            <a:ext cx="4381500" cy="4019550"/>
          </a:xfrm>
          <a:prstGeom prst="rect">
            <a:avLst/>
          </a:prstGeom>
        </p:spPr>
      </p:pic>
      <p:pic>
        <p:nvPicPr>
          <p:cNvPr id="10" name="Picture 9">
            <a:extLst>
              <a:ext uri="{FF2B5EF4-FFF2-40B4-BE49-F238E27FC236}">
                <a16:creationId xmlns:a16="http://schemas.microsoft.com/office/drawing/2014/main" id="{1A34B7F5-229E-FA10-A1D3-7C2CC1867819}"/>
              </a:ext>
            </a:extLst>
          </p:cNvPr>
          <p:cNvPicPr>
            <a:picLocks noChangeAspect="1"/>
          </p:cNvPicPr>
          <p:nvPr/>
        </p:nvPicPr>
        <p:blipFill>
          <a:blip r:embed="rId4"/>
          <a:stretch>
            <a:fillRect/>
          </a:stretch>
        </p:blipFill>
        <p:spPr>
          <a:xfrm>
            <a:off x="6544084" y="4383290"/>
            <a:ext cx="3557462" cy="2082058"/>
          </a:xfrm>
          <a:prstGeom prst="rect">
            <a:avLst/>
          </a:prstGeom>
        </p:spPr>
      </p:pic>
    </p:spTree>
    <p:extLst>
      <p:ext uri="{BB962C8B-B14F-4D97-AF65-F5344CB8AC3E}">
        <p14:creationId xmlns:p14="http://schemas.microsoft.com/office/powerpoint/2010/main" val="35931836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omic Sans MS" panose="030F0702030302020204" pitchFamily="66" charset="0"/>
              </a:rPr>
              <a:t>Relationships Education</a:t>
            </a:r>
          </a:p>
        </p:txBody>
      </p:sp>
      <p:sp>
        <p:nvSpPr>
          <p:cNvPr id="3" name="Content Placeholder 2"/>
          <p:cNvSpPr>
            <a:spLocks noGrp="1"/>
          </p:cNvSpPr>
          <p:nvPr>
            <p:ph idx="1"/>
          </p:nvPr>
        </p:nvSpPr>
        <p:spPr/>
        <p:txBody>
          <a:bodyPr/>
          <a:lstStyle/>
          <a:p>
            <a:pPr marL="0" indent="0">
              <a:buNone/>
            </a:pPr>
            <a:r>
              <a:rPr lang="en-GB" dirty="0">
                <a:latin typeface="Comic Sans MS" panose="030F0702030302020204" pitchFamily="66" charset="0"/>
              </a:rPr>
              <a:t>Children follow a diocesan programme TEN </a:t>
            </a:r>
            <a:r>
              <a:rPr lang="en-GB" dirty="0" err="1">
                <a:latin typeface="Comic Sans MS" panose="030F0702030302020204" pitchFamily="66" charset="0"/>
              </a:rPr>
              <a:t>TEN</a:t>
            </a:r>
            <a:r>
              <a:rPr lang="en-GB" dirty="0">
                <a:latin typeface="Comic Sans MS" panose="030F0702030302020204" pitchFamily="66" charset="0"/>
              </a:rPr>
              <a:t>.</a:t>
            </a:r>
          </a:p>
          <a:p>
            <a:pPr marL="0" indent="0">
              <a:buNone/>
            </a:pPr>
            <a:r>
              <a:rPr lang="en-GB" dirty="0">
                <a:latin typeface="Comic Sans MS" panose="030F0702030302020204" pitchFamily="66" charset="0"/>
              </a:rPr>
              <a:t>Partnership work with families.</a:t>
            </a:r>
          </a:p>
          <a:p>
            <a:pPr marL="0" indent="0">
              <a:buNone/>
            </a:pPr>
            <a:r>
              <a:rPr lang="en-GB" dirty="0">
                <a:latin typeface="Comic Sans MS" panose="030F0702030302020204" pitchFamily="66" charset="0"/>
              </a:rPr>
              <a:t>Parent access to materials and website:</a:t>
            </a:r>
          </a:p>
          <a:p>
            <a:pPr marL="0" indent="0">
              <a:buNone/>
            </a:pPr>
            <a:r>
              <a:rPr lang="en-GB" dirty="0">
                <a:latin typeface="Comic Sans MS" panose="030F0702030302020204" pitchFamily="66" charset="0"/>
                <a:hlinkClick r:id="rId2"/>
              </a:rPr>
              <a:t>https://www.tentenresources.co.uk/life-to-the-full-primary/</a:t>
            </a:r>
            <a:r>
              <a:rPr lang="en-GB" dirty="0">
                <a:latin typeface="Comic Sans MS" panose="030F0702030302020204" pitchFamily="66" charset="0"/>
              </a:rPr>
              <a:t> </a:t>
            </a:r>
          </a:p>
          <a:p>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4" name="Picture 2" descr="Life to the Fu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7490" y="3906710"/>
            <a:ext cx="2597020" cy="2558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25104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4355" y="-72232"/>
            <a:ext cx="10515600" cy="1325563"/>
          </a:xfrm>
        </p:spPr>
        <p:txBody>
          <a:bodyPr/>
          <a:lstStyle/>
          <a:p>
            <a:pPr algn="ctr"/>
            <a:r>
              <a:rPr lang="en-GB" dirty="0">
                <a:latin typeface="Comic Sans MS" panose="030F0702030302020204" pitchFamily="66" charset="0"/>
              </a:rPr>
              <a:t>Relationships &amp; Health Education</a:t>
            </a:r>
          </a:p>
        </p:txBody>
      </p:sp>
      <p:pic>
        <p:nvPicPr>
          <p:cNvPr id="4" name="Picture 2" descr="Life to the Ful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166855" y="139162"/>
            <a:ext cx="916287" cy="90277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71549" y="295564"/>
            <a:ext cx="125615" cy="13854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Content Placeholder 8">
            <a:extLst>
              <a:ext uri="{FF2B5EF4-FFF2-40B4-BE49-F238E27FC236}">
                <a16:creationId xmlns:a16="http://schemas.microsoft.com/office/drawing/2014/main" id="{EA9E4769-0232-28BB-9AAB-F637A2EB0A1A}"/>
              </a:ext>
            </a:extLst>
          </p:cNvPr>
          <p:cNvSpPr>
            <a:spLocks noGrp="1"/>
          </p:cNvSpPr>
          <p:nvPr>
            <p:ph idx="1"/>
          </p:nvPr>
        </p:nvSpPr>
        <p:spPr>
          <a:xfrm>
            <a:off x="334355" y="1425299"/>
            <a:ext cx="11748787" cy="4351338"/>
          </a:xfrm>
        </p:spPr>
        <p:txBody>
          <a:bodyPr>
            <a:noAutofit/>
          </a:bodyPr>
          <a:lstStyle/>
          <a:p>
            <a:r>
              <a:rPr lang="en-GB" sz="2000" dirty="0">
                <a:latin typeface="Comic Sans MS" panose="030F0702030302020204" pitchFamily="66" charset="0"/>
              </a:rPr>
              <a:t>Relationships and Health Education (RHE) is a statutory part of the primary curriculum and must be taught in all schools.</a:t>
            </a:r>
          </a:p>
          <a:p>
            <a:pPr marL="0" indent="0">
              <a:buNone/>
            </a:pPr>
            <a:r>
              <a:rPr lang="en-GB" sz="2000" dirty="0">
                <a:latin typeface="Comic Sans MS" panose="030F0702030302020204" pitchFamily="66" charset="0"/>
              </a:rPr>
              <a:t>• It forms an important part of our safeguarding education, helping children develop the knowledge, language and skills they need to stay safe, build positive relationships, understand healthy lifestyles and support their emotional wellbeing.</a:t>
            </a:r>
          </a:p>
          <a:p>
            <a:pPr marL="0" indent="0">
              <a:buNone/>
            </a:pPr>
            <a:r>
              <a:rPr lang="en-GB" sz="2000" dirty="0">
                <a:latin typeface="Comic Sans MS" panose="030F0702030302020204" pitchFamily="66" charset="0"/>
              </a:rPr>
              <a:t>• As part of ongoing updates to our curriculum, changes to our RHE programme came into effect this September. These changes ensure our teaching continues to meet statutory requirements and reflects the needs of children growing up in today's world.</a:t>
            </a:r>
          </a:p>
          <a:p>
            <a:pPr marL="0" indent="0">
              <a:buNone/>
            </a:pPr>
            <a:r>
              <a:rPr lang="en-GB" sz="2000" dirty="0">
                <a:latin typeface="Comic Sans MS" panose="030F0702030302020204" pitchFamily="66" charset="0"/>
              </a:rPr>
              <a:t>• All RHE content is taught in an age-appropriate and sensitive way and is designed to support children at their stage of development.</a:t>
            </a:r>
          </a:p>
          <a:p>
            <a:pPr marL="0" indent="0">
              <a:buNone/>
            </a:pPr>
            <a:r>
              <a:rPr lang="en-GB" sz="2000" dirty="0">
                <a:latin typeface="Comic Sans MS" panose="030F0702030302020204" pitchFamily="66" charset="0"/>
              </a:rPr>
              <a:t>• We value working closely with parents and carers and keeping you informed of any important updates or changes to the curriculum.</a:t>
            </a:r>
          </a:p>
          <a:p>
            <a:pPr marL="0" indent="0">
              <a:buNone/>
            </a:pPr>
            <a:endParaRPr lang="en-GB" sz="1600" dirty="0">
              <a:latin typeface="Comic Sans MS" panose="030F0702030302020204" pitchFamily="66" charset="0"/>
            </a:endParaRPr>
          </a:p>
        </p:txBody>
      </p:sp>
    </p:spTree>
    <p:extLst>
      <p:ext uri="{BB962C8B-B14F-4D97-AF65-F5344CB8AC3E}">
        <p14:creationId xmlns:p14="http://schemas.microsoft.com/office/powerpoint/2010/main" val="13914172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5DE61-1B9C-1B65-0209-2ABBAC60F87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37AE2ED-8E51-F86F-2DE6-2EFE91FDF43F}"/>
              </a:ext>
            </a:extLst>
          </p:cNvPr>
          <p:cNvSpPr>
            <a:spLocks noGrp="1"/>
          </p:cNvSpPr>
          <p:nvPr>
            <p:ph idx="1"/>
          </p:nvPr>
        </p:nvSpPr>
        <p:spPr/>
        <p:txBody>
          <a:bodyPr>
            <a:normAutofit fontScale="85000" lnSpcReduction="10000"/>
          </a:bodyPr>
          <a:lstStyle/>
          <a:p>
            <a:r>
              <a:rPr lang="en-GB" sz="2400" dirty="0">
                <a:latin typeface="Comic Sans MS" panose="030F0702030302020204" pitchFamily="66" charset="0"/>
              </a:rPr>
              <a:t>In July, we shared details of the proposed changes and invited parent feedback through a consultation process. </a:t>
            </a:r>
          </a:p>
          <a:p>
            <a:r>
              <a:rPr lang="en-GB" sz="2400" dirty="0">
                <a:latin typeface="Comic Sans MS" panose="030F0702030302020204" pitchFamily="66" charset="0"/>
              </a:rPr>
              <a:t>We were delighted to receive overwhelmingly positive and supportive responses, and we would like to thank everyone who took the time to share their views.</a:t>
            </a:r>
          </a:p>
          <a:p>
            <a:pPr marL="0" indent="0">
              <a:buNone/>
            </a:pPr>
            <a:r>
              <a:rPr lang="en-GB" sz="2400" dirty="0">
                <a:latin typeface="Comic Sans MS" panose="030F0702030302020204" pitchFamily="66" charset="0"/>
              </a:rPr>
              <a:t>• We remain committed to working in partnership with families and welcome any questions you may have about the curriculum.</a:t>
            </a:r>
          </a:p>
          <a:p>
            <a:pPr marL="0" indent="0">
              <a:buNone/>
            </a:pPr>
            <a:r>
              <a:rPr lang="en-GB" sz="2400" dirty="0">
                <a:latin typeface="Comic Sans MS" panose="030F0702030302020204" pitchFamily="66" charset="0"/>
              </a:rPr>
              <a:t>• Parents and carers can view curriculum materials and find out more about the programme using the link below:</a:t>
            </a:r>
          </a:p>
          <a:p>
            <a:pPr marL="0" indent="0">
              <a:buNone/>
            </a:pPr>
            <a:r>
              <a:rPr lang="en-GB" sz="2400" dirty="0">
                <a:latin typeface="Comic Sans MS" panose="030F0702030302020204" pitchFamily="66" charset="0"/>
              </a:rPr>
              <a:t>Life to the Full Parent Information </a:t>
            </a:r>
            <a:r>
              <a:rPr lang="en-GB" sz="2400" dirty="0">
                <a:latin typeface="Comic Sans MS" panose="030F0702030302020204" pitchFamily="66" charset="0"/>
                <a:hlinkClick r:id="rId2"/>
              </a:rPr>
              <a:t>https://www.tentenresources.co.uk/life-to-the-full-primary/</a:t>
            </a:r>
            <a:endParaRPr lang="en-GB" sz="2400" dirty="0">
              <a:latin typeface="Comic Sans MS" panose="030F0702030302020204" pitchFamily="66" charset="0"/>
            </a:endParaRP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 If you have any questions or concerns, please speak to your child's class teacher in the first instance, or contact a member of the senior leadership team. </a:t>
            </a:r>
          </a:p>
          <a:p>
            <a:endParaRPr lang="en-GB" dirty="0"/>
          </a:p>
        </p:txBody>
      </p:sp>
    </p:spTree>
    <p:extLst>
      <p:ext uri="{BB962C8B-B14F-4D97-AF65-F5344CB8AC3E}">
        <p14:creationId xmlns:p14="http://schemas.microsoft.com/office/powerpoint/2010/main" val="3670009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BD52F5A-8721-3A5F-AB87-45CA63E9A4C4}"/>
              </a:ext>
            </a:extLst>
          </p:cNvPr>
          <p:cNvPicPr>
            <a:picLocks noGrp="1" noChangeAspect="1"/>
          </p:cNvPicPr>
          <p:nvPr>
            <p:ph idx="1"/>
          </p:nvPr>
        </p:nvPicPr>
        <p:blipFill>
          <a:blip r:embed="rId2"/>
          <a:stretch>
            <a:fillRect/>
          </a:stretch>
        </p:blipFill>
        <p:spPr>
          <a:xfrm>
            <a:off x="2207775" y="1153820"/>
            <a:ext cx="7458739" cy="5274809"/>
          </a:xfrm>
          <a:prstGeom prst="rect">
            <a:avLst/>
          </a:prstGeom>
        </p:spPr>
      </p:pic>
      <p:sp>
        <p:nvSpPr>
          <p:cNvPr id="8" name="TextBox 7">
            <a:extLst>
              <a:ext uri="{FF2B5EF4-FFF2-40B4-BE49-F238E27FC236}">
                <a16:creationId xmlns:a16="http://schemas.microsoft.com/office/drawing/2014/main" id="{A5DAC47C-E754-FA32-A1A4-9A30BE358DC7}"/>
              </a:ext>
            </a:extLst>
          </p:cNvPr>
          <p:cNvSpPr txBox="1"/>
          <p:nvPr/>
        </p:nvSpPr>
        <p:spPr>
          <a:xfrm>
            <a:off x="817749" y="429371"/>
            <a:ext cx="10556502" cy="490519"/>
          </a:xfrm>
          <a:prstGeom prst="rect">
            <a:avLst/>
          </a:prstGeom>
          <a:noFill/>
        </p:spPr>
        <p:txBody>
          <a:bodyPr wrap="square">
            <a:spAutoFit/>
          </a:bodyPr>
          <a:lstStyle/>
          <a:p>
            <a:pPr algn="ctr" fontAlgn="t">
              <a:lnSpc>
                <a:spcPts val="1500"/>
              </a:lnSpc>
              <a:buNone/>
            </a:pPr>
            <a:r>
              <a:rPr lang="en-GB" sz="1600" b="0" i="0" dirty="0">
                <a:effectLst/>
                <a:latin typeface="Comic Sans MS" panose="030F0702030302020204" pitchFamily="66" charset="0"/>
              </a:rPr>
              <a:t>This is the letter shared win July outlining the proposed changes and inviting consultation feedback prior to implementation in September.</a:t>
            </a:r>
          </a:p>
        </p:txBody>
      </p:sp>
    </p:spTree>
    <p:extLst>
      <p:ext uri="{BB962C8B-B14F-4D97-AF65-F5344CB8AC3E}">
        <p14:creationId xmlns:p14="http://schemas.microsoft.com/office/powerpoint/2010/main" val="1033917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51017" y="430574"/>
            <a:ext cx="6267797" cy="523220"/>
          </a:xfrm>
          <a:prstGeom prst="rect">
            <a:avLst/>
          </a:prstGeom>
          <a:noFill/>
        </p:spPr>
        <p:txBody>
          <a:bodyPr wrap="square" rtlCol="0">
            <a:spAutoFit/>
          </a:bodyPr>
          <a:lstStyle/>
          <a:p>
            <a:pPr algn="ctr"/>
            <a:r>
              <a:rPr lang="en-GB" sz="2800" u="sng" dirty="0">
                <a:latin typeface="Comic Sans MS" panose="030F0702030302020204" pitchFamily="66" charset="0"/>
              </a:rPr>
              <a:t>Knowledge Organisers </a:t>
            </a:r>
          </a:p>
        </p:txBody>
      </p:sp>
      <p:sp>
        <p:nvSpPr>
          <p:cNvPr id="8" name="TextBox 7"/>
          <p:cNvSpPr txBox="1"/>
          <p:nvPr/>
        </p:nvSpPr>
        <p:spPr>
          <a:xfrm>
            <a:off x="639748" y="1163674"/>
            <a:ext cx="10890613" cy="1477328"/>
          </a:xfrm>
          <a:prstGeom prst="rect">
            <a:avLst/>
          </a:prstGeom>
          <a:noFill/>
        </p:spPr>
        <p:txBody>
          <a:bodyPr wrap="square" rtlCol="0">
            <a:spAutoFit/>
          </a:bodyPr>
          <a:lstStyle/>
          <a:p>
            <a:pPr algn="ctr"/>
            <a:r>
              <a:rPr lang="en-GB" dirty="0">
                <a:latin typeface="Comic Sans MS" panose="030F0702030302020204" pitchFamily="66" charset="0"/>
              </a:rPr>
              <a:t>Each half term your child will bring home an overview of the curriculum for the upcoming weeks paired with the appropriate Knowledge Organisers. </a:t>
            </a:r>
          </a:p>
          <a:p>
            <a:pPr algn="ctr"/>
            <a:r>
              <a:rPr lang="en-GB" dirty="0">
                <a:latin typeface="Comic Sans MS" panose="030F0702030302020204" pitchFamily="66" charset="0"/>
              </a:rPr>
              <a:t>Please have a look at these with your children and talk about some of the language and things we will be looking at in preparation. Knowledge organisers are also a fantastic resource for consolidating learning at home.  These can be found under Children on the school website.</a:t>
            </a:r>
          </a:p>
        </p:txBody>
      </p:sp>
      <p:pic>
        <p:nvPicPr>
          <p:cNvPr id="4" name="Picture 3"/>
          <p:cNvPicPr>
            <a:picLocks noChangeAspect="1"/>
          </p:cNvPicPr>
          <p:nvPr/>
        </p:nvPicPr>
        <p:blipFill>
          <a:blip r:embed="rId2"/>
          <a:stretch>
            <a:fillRect/>
          </a:stretch>
        </p:blipFill>
        <p:spPr>
          <a:xfrm>
            <a:off x="764020" y="2850882"/>
            <a:ext cx="3651514" cy="2520000"/>
          </a:xfrm>
          <a:prstGeom prst="rect">
            <a:avLst/>
          </a:prstGeom>
          <a:ln>
            <a:solidFill>
              <a:schemeClr val="tx1"/>
            </a:solidFill>
          </a:ln>
          <a:effectLst>
            <a:outerShdw blurRad="50800" dist="38100" dir="13500000" algn="br" rotWithShape="0">
              <a:prstClr val="black">
                <a:alpha val="40000"/>
              </a:prstClr>
            </a:outerShdw>
          </a:effectLst>
        </p:spPr>
      </p:pic>
      <p:pic>
        <p:nvPicPr>
          <p:cNvPr id="6" name="Picture 5"/>
          <p:cNvPicPr>
            <a:picLocks noChangeAspect="1"/>
          </p:cNvPicPr>
          <p:nvPr/>
        </p:nvPicPr>
        <p:blipFill>
          <a:blip r:embed="rId3"/>
          <a:stretch>
            <a:fillRect/>
          </a:stretch>
        </p:blipFill>
        <p:spPr>
          <a:xfrm>
            <a:off x="7687720" y="2850882"/>
            <a:ext cx="3718794" cy="2520000"/>
          </a:xfrm>
          <a:prstGeom prst="rect">
            <a:avLst/>
          </a:prstGeom>
          <a:ln>
            <a:solidFill>
              <a:schemeClr val="tx1"/>
            </a:solidFill>
          </a:ln>
          <a:effectLst>
            <a:outerShdw blurRad="50800" dist="38100" dir="18900000" algn="bl" rotWithShape="0">
              <a:prstClr val="black">
                <a:alpha val="40000"/>
              </a:prstClr>
            </a:outerShdw>
          </a:effectLst>
        </p:spPr>
      </p:pic>
      <p:pic>
        <p:nvPicPr>
          <p:cNvPr id="9" name="Picture 8"/>
          <p:cNvPicPr>
            <a:picLocks noChangeAspect="1"/>
          </p:cNvPicPr>
          <p:nvPr/>
        </p:nvPicPr>
        <p:blipFill>
          <a:blip r:embed="rId4"/>
          <a:stretch>
            <a:fillRect/>
          </a:stretch>
        </p:blipFill>
        <p:spPr>
          <a:xfrm>
            <a:off x="4003235" y="3565357"/>
            <a:ext cx="4159457" cy="2814170"/>
          </a:xfrm>
          <a:prstGeom prst="rect">
            <a:avLst/>
          </a:prstGeom>
          <a:ln>
            <a:solidFill>
              <a:schemeClr val="tx1"/>
            </a:solidFill>
          </a:ln>
          <a:effectLst>
            <a:outerShdw blurRad="50800" dist="38100" dir="16200000" rotWithShape="0">
              <a:prstClr val="black">
                <a:alpha val="40000"/>
              </a:prstClr>
            </a:outerShdw>
          </a:effectLst>
        </p:spPr>
      </p:pic>
    </p:spTree>
    <p:extLst>
      <p:ext uri="{BB962C8B-B14F-4D97-AF65-F5344CB8AC3E}">
        <p14:creationId xmlns:p14="http://schemas.microsoft.com/office/powerpoint/2010/main" val="7842377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a:latin typeface="Comic Sans MS" panose="030F0702030302020204" pitchFamily="66" charset="0"/>
              </a:rPr>
              <a:t>Online Safety</a:t>
            </a:r>
          </a:p>
        </p:txBody>
      </p:sp>
      <p:sp>
        <p:nvSpPr>
          <p:cNvPr id="3" name="Content Placeholder 2"/>
          <p:cNvSpPr>
            <a:spLocks noGrp="1"/>
          </p:cNvSpPr>
          <p:nvPr>
            <p:ph idx="1"/>
          </p:nvPr>
        </p:nvSpPr>
        <p:spPr>
          <a:xfrm>
            <a:off x="435864" y="1690688"/>
            <a:ext cx="11295888" cy="4351338"/>
          </a:xfrm>
        </p:spPr>
        <p:txBody>
          <a:bodyPr>
            <a:normAutofit/>
          </a:bodyPr>
          <a:lstStyle/>
          <a:p>
            <a:pPr marL="0" indent="0" algn="just">
              <a:buNone/>
              <a:defRPr/>
            </a:pPr>
            <a:r>
              <a:rPr lang="en-GB" sz="2000" dirty="0">
                <a:solidFill>
                  <a:schemeClr val="tx1">
                    <a:lumMod val="75000"/>
                    <a:lumOff val="25000"/>
                  </a:schemeClr>
                </a:solidFill>
                <a:latin typeface="Comic Sans MS" panose="030F0702030302020204" pitchFamily="66" charset="0"/>
                <a:cs typeface="Andalus" panose="02020603050405020304" pitchFamily="18" charset="-78"/>
              </a:rPr>
              <a:t>We support parents and families, and aim to work together with you to keep children safe online</a:t>
            </a:r>
          </a:p>
          <a:p>
            <a:pPr marL="0" indent="0" algn="just">
              <a:buNone/>
              <a:defRPr/>
            </a:pPr>
            <a:r>
              <a:rPr lang="en-GB" sz="2000" dirty="0">
                <a:solidFill>
                  <a:schemeClr val="tx1">
                    <a:lumMod val="75000"/>
                    <a:lumOff val="25000"/>
                  </a:schemeClr>
                </a:solidFill>
                <a:latin typeface="Comic Sans MS" panose="030F0702030302020204" pitchFamily="66" charset="0"/>
                <a:cs typeface="Andalus" panose="02020603050405020304" pitchFamily="18" charset="-78"/>
              </a:rPr>
              <a:t>We can advise you on:</a:t>
            </a:r>
          </a:p>
          <a:p>
            <a:pPr algn="just">
              <a:buFont typeface="Wingdings" panose="05000000000000000000" pitchFamily="2" charset="2"/>
              <a:buChar char="§"/>
              <a:defRPr/>
            </a:pPr>
            <a:r>
              <a:rPr lang="en-GB" sz="2000" dirty="0">
                <a:solidFill>
                  <a:schemeClr val="tx1">
                    <a:lumMod val="75000"/>
                    <a:lumOff val="25000"/>
                  </a:schemeClr>
                </a:solidFill>
                <a:latin typeface="Comic Sans MS" panose="030F0702030302020204" pitchFamily="66" charset="0"/>
                <a:cs typeface="Andalus" panose="02020603050405020304" pitchFamily="18" charset="-78"/>
              </a:rPr>
              <a:t>How to set up parental controls</a:t>
            </a:r>
          </a:p>
          <a:p>
            <a:pPr algn="just">
              <a:buFont typeface="Wingdings" panose="05000000000000000000" pitchFamily="2" charset="2"/>
              <a:buChar char="§"/>
              <a:defRPr/>
            </a:pPr>
            <a:r>
              <a:rPr lang="en-GB" sz="2000" dirty="0">
                <a:solidFill>
                  <a:schemeClr val="tx1">
                    <a:lumMod val="75000"/>
                    <a:lumOff val="25000"/>
                  </a:schemeClr>
                </a:solidFill>
                <a:latin typeface="Comic Sans MS" panose="030F0702030302020204" pitchFamily="66" charset="0"/>
                <a:cs typeface="Andalus" panose="02020603050405020304" pitchFamily="18" charset="-78"/>
              </a:rPr>
              <a:t>Talking to your child about staying safe online</a:t>
            </a:r>
          </a:p>
          <a:p>
            <a:pPr algn="just">
              <a:buFont typeface="Wingdings" panose="05000000000000000000" pitchFamily="2" charset="2"/>
              <a:buChar char="§"/>
              <a:defRPr/>
            </a:pPr>
            <a:r>
              <a:rPr lang="en-GB" sz="2000" dirty="0">
                <a:solidFill>
                  <a:schemeClr val="tx1">
                    <a:lumMod val="75000"/>
                    <a:lumOff val="25000"/>
                  </a:schemeClr>
                </a:solidFill>
                <a:latin typeface="Comic Sans MS" panose="030F0702030302020204" pitchFamily="66" charset="0"/>
                <a:cs typeface="Andalus" panose="02020603050405020304" pitchFamily="18" charset="-78"/>
              </a:rPr>
              <a:t>Individual guidance for the sites, apps and games that </a:t>
            </a:r>
          </a:p>
          <a:p>
            <a:pPr marL="0" indent="0" algn="just">
              <a:buNone/>
              <a:defRPr/>
            </a:pPr>
            <a:r>
              <a:rPr lang="en-GB" sz="2000" dirty="0">
                <a:solidFill>
                  <a:schemeClr val="tx1">
                    <a:lumMod val="75000"/>
                    <a:lumOff val="25000"/>
                  </a:schemeClr>
                </a:solidFill>
                <a:latin typeface="Comic Sans MS" panose="030F0702030302020204" pitchFamily="66" charset="0"/>
                <a:cs typeface="Andalus" panose="02020603050405020304" pitchFamily="18" charset="-78"/>
              </a:rPr>
              <a:t>     your child uses</a:t>
            </a:r>
          </a:p>
          <a:p>
            <a:pPr marL="0" indent="0" algn="just">
              <a:buNone/>
              <a:defRPr/>
            </a:pPr>
            <a:r>
              <a:rPr lang="en-GB" sz="2000" b="1" dirty="0">
                <a:solidFill>
                  <a:schemeClr val="tx1">
                    <a:lumMod val="75000"/>
                    <a:lumOff val="25000"/>
                  </a:schemeClr>
                </a:solidFill>
                <a:latin typeface="Comic Sans MS" panose="030F0702030302020204" pitchFamily="66" charset="0"/>
                <a:cs typeface="Andalus" panose="02020603050405020304" pitchFamily="18" charset="-78"/>
              </a:rPr>
              <a:t>Important to understand and consider the parental  responsibilities linked to e-safety with the support of school.</a:t>
            </a:r>
          </a:p>
          <a:p>
            <a:pPr marL="0" indent="0" algn="just">
              <a:buNone/>
              <a:defRPr/>
            </a:pPr>
            <a:endParaRPr lang="en-GB" sz="2000" b="1"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None/>
              <a:defRPr/>
            </a:pPr>
            <a:r>
              <a:rPr lang="en-GB" sz="2000" b="1" dirty="0">
                <a:solidFill>
                  <a:schemeClr val="tx1">
                    <a:lumMod val="75000"/>
                    <a:lumOff val="25000"/>
                  </a:schemeClr>
                </a:solidFill>
                <a:latin typeface="Comic Sans MS" panose="030F0702030302020204" pitchFamily="66" charset="0"/>
                <a:cs typeface="Andalus" panose="02020603050405020304" pitchFamily="18" charset="-78"/>
              </a:rPr>
              <a:t>Online Safety tips are shared each week via our Newsletter. </a:t>
            </a:r>
            <a:endParaRPr lang="en-GB" sz="2000" dirty="0">
              <a:solidFill>
                <a:schemeClr val="tx1">
                  <a:lumMod val="75000"/>
                  <a:lumOff val="25000"/>
                </a:schemeClr>
              </a:solidFill>
              <a:latin typeface="Comic Sans MS" panose="030F0702030302020204" pitchFamily="66" charset="0"/>
              <a:cs typeface="Andalus" panose="02020603050405020304" pitchFamily="18" charset="-78"/>
            </a:endParaRPr>
          </a:p>
          <a:p>
            <a:endParaRPr lang="en-GB" dirty="0"/>
          </a:p>
        </p:txBody>
      </p:sp>
    </p:spTree>
    <p:extLst>
      <p:ext uri="{BB962C8B-B14F-4D97-AF65-F5344CB8AC3E}">
        <p14:creationId xmlns:p14="http://schemas.microsoft.com/office/powerpoint/2010/main" val="24140127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2242" y="3352795"/>
            <a:ext cx="6267797" cy="769441"/>
          </a:xfrm>
          <a:prstGeom prst="rect">
            <a:avLst/>
          </a:prstGeom>
          <a:noFill/>
        </p:spPr>
        <p:txBody>
          <a:bodyPr wrap="square" rtlCol="0">
            <a:spAutoFit/>
          </a:bodyPr>
          <a:lstStyle/>
          <a:p>
            <a:pPr algn="ctr"/>
            <a:r>
              <a:rPr lang="en-GB" sz="4400" dirty="0">
                <a:latin typeface="Comic Sans MS" panose="030F0702030302020204" pitchFamily="66" charset="0"/>
              </a:rPr>
              <a:t>And Finally … </a:t>
            </a:r>
          </a:p>
        </p:txBody>
      </p:sp>
      <p:sp>
        <p:nvSpPr>
          <p:cNvPr id="10" name="TextBox 9"/>
          <p:cNvSpPr txBox="1"/>
          <p:nvPr/>
        </p:nvSpPr>
        <p:spPr>
          <a:xfrm>
            <a:off x="1081345" y="634300"/>
            <a:ext cx="10156768" cy="4955203"/>
          </a:xfrm>
          <a:prstGeom prst="rect">
            <a:avLst/>
          </a:prstGeom>
          <a:noFill/>
        </p:spPr>
        <p:txBody>
          <a:bodyPr wrap="square" rtlCol="0">
            <a:spAutoFit/>
          </a:bodyPr>
          <a:lstStyle/>
          <a:p>
            <a:pPr algn="ctr"/>
            <a:r>
              <a:rPr lang="en-GB" sz="2400" dirty="0">
                <a:latin typeface="Comic Sans MS" panose="030F0702030302020204" pitchFamily="66" charset="0"/>
              </a:rPr>
              <a:t>Please ensure all items of your child’s uniform have their names in them. </a:t>
            </a:r>
          </a:p>
          <a:p>
            <a:pPr marL="285750" indent="-285750" algn="ctr">
              <a:buFont typeface="Arial" panose="020B0604020202020204" pitchFamily="34" charset="0"/>
              <a:buChar char="•"/>
            </a:pPr>
            <a:endParaRPr lang="en-GB" sz="2400" dirty="0">
              <a:latin typeface="Comic Sans MS" panose="030F0702030302020204" pitchFamily="66" charset="0"/>
            </a:endParaRPr>
          </a:p>
          <a:p>
            <a:pPr algn="ctr"/>
            <a:r>
              <a:rPr lang="en-GB" sz="2400" dirty="0">
                <a:latin typeface="Comic Sans MS" panose="030F0702030302020204" pitchFamily="66" charset="0"/>
              </a:rPr>
              <a:t>Please send them to school with a named water bottle every day. </a:t>
            </a:r>
          </a:p>
          <a:p>
            <a:pPr marL="285750" indent="-285750" algn="ctr">
              <a:buFont typeface="Arial" panose="020B0604020202020204" pitchFamily="34" charset="0"/>
              <a:buChar char="•"/>
            </a:pPr>
            <a:endParaRPr lang="en-GB" sz="2400" dirty="0">
              <a:latin typeface="Comic Sans MS" panose="030F0702030302020204" pitchFamily="66" charset="0"/>
            </a:endParaRPr>
          </a:p>
          <a:p>
            <a:pPr algn="ctr"/>
            <a:r>
              <a:rPr lang="en-GB" sz="2400" dirty="0">
                <a:latin typeface="Comic Sans MS" panose="030F0702030302020204" pitchFamily="66" charset="0"/>
              </a:rPr>
              <a:t>A medical form is needed for any new creams/gels/soaps that have been prescribed by a doctor. Please ask us for one of these.</a:t>
            </a:r>
          </a:p>
          <a:p>
            <a:pPr marL="285750" indent="-285750" algn="ctr">
              <a:buFont typeface="Arial" panose="020B0604020202020204" pitchFamily="34" charset="0"/>
              <a:buChar char="•"/>
            </a:pPr>
            <a:endParaRPr lang="en-GB" sz="2400" dirty="0">
              <a:latin typeface="Comic Sans MS" panose="030F0702030302020204" pitchFamily="66" charset="0"/>
            </a:endParaRPr>
          </a:p>
          <a:p>
            <a:pPr marL="285750" indent="-285750" algn="ctr">
              <a:buFont typeface="Arial" panose="020B0604020202020204" pitchFamily="34" charset="0"/>
              <a:buChar char="•"/>
            </a:pPr>
            <a:endParaRPr lang="en-GB" sz="2400" dirty="0">
              <a:latin typeface="Comic Sans MS" panose="030F0702030302020204" pitchFamily="66" charset="0"/>
            </a:endParaRPr>
          </a:p>
          <a:p>
            <a:pPr marL="285750" indent="-285750" algn="ctr">
              <a:buFont typeface="Arial" panose="020B0604020202020204" pitchFamily="34" charset="0"/>
              <a:buChar char="•"/>
            </a:pPr>
            <a:endParaRPr lang="en-GB" sz="2400" dirty="0">
              <a:latin typeface="Comic Sans MS" panose="030F0702030302020204" pitchFamily="66" charset="0"/>
            </a:endParaRPr>
          </a:p>
          <a:p>
            <a:pPr algn="ctr"/>
            <a:r>
              <a:rPr lang="en-GB" sz="2800" dirty="0">
                <a:solidFill>
                  <a:srgbClr val="009900"/>
                </a:solidFill>
                <a:latin typeface="Comic Sans MS" panose="030F0702030302020204" pitchFamily="66" charset="0"/>
              </a:rPr>
              <a:t>We hope all of the children have a fantastic year in Year 3!</a:t>
            </a:r>
          </a:p>
          <a:p>
            <a:pPr marL="285750" indent="-285750" algn="ctr">
              <a:buFont typeface="Arial" panose="020B0604020202020204" pitchFamily="34" charset="0"/>
              <a:buChar char="•"/>
            </a:pPr>
            <a:endParaRPr lang="en-GB" sz="2400" dirty="0">
              <a:latin typeface="Comic Sans MS" panose="030F0702030302020204" pitchFamily="66" charset="0"/>
            </a:endParaRPr>
          </a:p>
          <a:p>
            <a:pPr marL="285750" indent="-285750" algn="ctr">
              <a:buFont typeface="Arial" panose="020B0604020202020204" pitchFamily="34" charset="0"/>
              <a:buChar char="•"/>
            </a:pPr>
            <a:endParaRPr lang="en-GB" sz="2400" dirty="0">
              <a:latin typeface="Comic Sans MS" panose="030F0702030302020204" pitchFamily="66" charset="0"/>
            </a:endParaRPr>
          </a:p>
        </p:txBody>
      </p:sp>
      <p:pic>
        <p:nvPicPr>
          <p:cNvPr id="3074" name="Picture 2" descr="Year 3 | Peartree Primary"/>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07884" y="4879961"/>
            <a:ext cx="4722505" cy="15421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42339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21724" y="463436"/>
            <a:ext cx="9792392" cy="5755422"/>
          </a:xfrm>
          <a:prstGeom prst="rect">
            <a:avLst/>
          </a:prstGeom>
          <a:noFill/>
        </p:spPr>
        <p:txBody>
          <a:bodyPr wrap="square" rtlCol="0">
            <a:spAutoFit/>
          </a:bodyPr>
          <a:lstStyle/>
          <a:p>
            <a:pPr algn="ctr"/>
            <a:r>
              <a:rPr lang="en-GB" sz="3200" b="1" u="sng" dirty="0">
                <a:solidFill>
                  <a:schemeClr val="accent6">
                    <a:lumMod val="75000"/>
                  </a:schemeClr>
                </a:solidFill>
                <a:latin typeface="Comic Sans MS" panose="030F0702030302020204" pitchFamily="66" charset="0"/>
              </a:rPr>
              <a:t> </a:t>
            </a:r>
            <a:endParaRPr lang="en-GB" sz="3200" dirty="0">
              <a:latin typeface="Comic Sans MS" panose="030F0702030302020204" pitchFamily="66" charset="0"/>
            </a:endParaRPr>
          </a:p>
          <a:p>
            <a:pPr algn="ctr"/>
            <a:endParaRPr lang="en-GB" sz="3200" dirty="0">
              <a:latin typeface="Comic Sans MS" panose="030F0702030302020204" pitchFamily="66" charset="0"/>
            </a:endParaRPr>
          </a:p>
          <a:p>
            <a:pPr algn="ctr"/>
            <a:r>
              <a:rPr lang="en-GB" sz="2400" dirty="0">
                <a:latin typeface="Comic Sans MS" panose="030F0702030302020204" pitchFamily="66" charset="0"/>
              </a:rPr>
              <a:t>If you have any questions please phone the school office or send your class teacher an email. </a:t>
            </a:r>
          </a:p>
          <a:p>
            <a:pPr algn="ctr"/>
            <a:endParaRPr lang="en-GB" sz="2400" dirty="0">
              <a:latin typeface="Comic Sans MS" panose="030F0702030302020204" pitchFamily="66" charset="0"/>
            </a:endParaRPr>
          </a:p>
          <a:p>
            <a:pPr algn="ctr"/>
            <a:r>
              <a:rPr lang="en-GB" sz="2400" dirty="0">
                <a:latin typeface="Comic Sans MS" panose="030F0702030302020204" pitchFamily="66" charset="0"/>
                <a:hlinkClick r:id="rId2"/>
              </a:rPr>
              <a:t>parentmail@st-annes.solihull.sch.uk</a:t>
            </a: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r>
              <a:rPr lang="en-US" sz="2400" dirty="0">
                <a:latin typeface="Comic Sans MS" panose="030F0702030302020204" pitchFamily="66" charset="0"/>
              </a:rPr>
              <a:t>In the event of an urgent response, </a:t>
            </a:r>
          </a:p>
          <a:p>
            <a:pPr algn="ctr"/>
            <a:r>
              <a:rPr lang="en-US" sz="2400" dirty="0">
                <a:latin typeface="Comic Sans MS" panose="030F0702030302020204" pitchFamily="66" charset="0"/>
              </a:rPr>
              <a:t>please contact the school office 0121 779 8060</a:t>
            </a: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r>
              <a:rPr lang="en-GB" sz="2400" dirty="0">
                <a:latin typeface="Comic Sans MS" panose="030F0702030302020204" pitchFamily="66" charset="0"/>
              </a:rPr>
              <a:t>We will not hesitate to help! </a:t>
            </a:r>
          </a:p>
          <a:p>
            <a:pPr algn="ctr"/>
            <a:endParaRPr lang="en-GB" sz="2400" dirty="0">
              <a:latin typeface="Comic Sans MS" panose="030F0702030302020204" pitchFamily="66" charset="0"/>
            </a:endParaRPr>
          </a:p>
          <a:p>
            <a:pPr algn="ctr"/>
            <a:r>
              <a:rPr lang="en-GB" sz="3200" u="sng" dirty="0">
                <a:solidFill>
                  <a:schemeClr val="accent6"/>
                </a:solidFill>
                <a:latin typeface="Comic Sans MS" panose="030F0702030302020204" pitchFamily="66" charset="0"/>
              </a:rPr>
              <a:t>Thank you for all your support and cooperation! </a:t>
            </a:r>
          </a:p>
          <a:p>
            <a:pPr algn="ctr"/>
            <a:endParaRPr lang="en-GB" sz="3200" dirty="0">
              <a:latin typeface="Comic Sans MS" panose="030F0702030302020204" pitchFamily="66" charset="0"/>
            </a:endParaRPr>
          </a:p>
        </p:txBody>
      </p:sp>
    </p:spTree>
    <p:extLst>
      <p:ext uri="{BB962C8B-B14F-4D97-AF65-F5344CB8AC3E}">
        <p14:creationId xmlns:p14="http://schemas.microsoft.com/office/powerpoint/2010/main" val="31550696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1176d4-a1a1-4e9c-8166-cf0d0b391ed9" xsi:nil="true"/>
    <lcf76f155ced4ddcb4097134ff3c332f xmlns="b91ff8f4-7308-487a-9b43-8871d3f744b1">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40584DA10DF2541BFB0752036DE4B84" ma:contentTypeVersion="13" ma:contentTypeDescription="Create a new document." ma:contentTypeScope="" ma:versionID="fde879f3e401481fc0be04b7b7349d6c">
  <xsd:schema xmlns:xsd="http://www.w3.org/2001/XMLSchema" xmlns:xs="http://www.w3.org/2001/XMLSchema" xmlns:p="http://schemas.microsoft.com/office/2006/metadata/properties" xmlns:ns2="b91ff8f4-7308-487a-9b43-8871d3f744b1" xmlns:ns3="cc1176d4-a1a1-4e9c-8166-cf0d0b391ed9" targetNamespace="http://schemas.microsoft.com/office/2006/metadata/properties" ma:root="true" ma:fieldsID="3dad0c53f486310611c328da72648529" ns2:_="" ns3:_="">
    <xsd:import namespace="b91ff8f4-7308-487a-9b43-8871d3f744b1"/>
    <xsd:import namespace="cc1176d4-a1a1-4e9c-8166-cf0d0b391ed9"/>
    <xsd:element name="properties">
      <xsd:complexType>
        <xsd:sequence>
          <xsd:element name="documentManagement">
            <xsd:complexType>
              <xsd:all>
                <xsd:element ref="ns2:MediaServiceBillingMetadata" minOccurs="0"/>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1ff8f4-7308-487a-9b43-8871d3f744b1" elementFormDefault="qualified">
    <xsd:import namespace="http://schemas.microsoft.com/office/2006/documentManagement/types"/>
    <xsd:import namespace="http://schemas.microsoft.com/office/infopath/2007/PartnerControls"/>
    <xsd:element name="MediaServiceBillingMetadata" ma:index="8" nillable="true" ma:displayName="MediaServiceBillingMetadata" ma:hidden="true" ma:internalName="MediaServiceBillingMetadata" ma:readOnly="true">
      <xsd:simpleType>
        <xsd:restriction base="dms:Not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fieldId="{5cf76f15-5ced-4ddc-b409-7134ff3c332f}" ma:taxonomyMulti="true" ma:sspId="00000000-0000-0000-0000-000000000000" ma:termSetId="00000000-0000-0000-0000-000000000000" ma:anchorId="00000000-0000-0000-0000-000000000000" ma:open="fals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c1176d4-a1a1-4e9c-8166-cf0d0b391ed9"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6025db6b-719e-4b15-b3c8-9190e0dd1013}" ma:internalName="TaxCatchAll" ma:showField="CatchAllData" ma:web="cc1176d4-a1a1-4e9c-8166-cf0d0b391ed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BD32189-0E6F-42C8-B748-B93EAC9195DA}">
  <ds:schemaRefs>
    <ds:schemaRef ds:uri="http://www.w3.org/XML/1998/namespace"/>
    <ds:schemaRef ds:uri="http://schemas.microsoft.com/office/2006/documentManagement/types"/>
    <ds:schemaRef ds:uri="http://purl.org/dc/terms/"/>
    <ds:schemaRef ds:uri="http://purl.org/dc/dcmitype/"/>
    <ds:schemaRef ds:uri="http://schemas.microsoft.com/office/2006/metadata/properties"/>
    <ds:schemaRef ds:uri="cc1176d4-a1a1-4e9c-8166-cf0d0b391ed9"/>
    <ds:schemaRef ds:uri="b91ff8f4-7308-487a-9b43-8871d3f744b1"/>
    <ds:schemaRef ds:uri="http://schemas.microsoft.com/office/infopath/2007/PartnerControls"/>
    <ds:schemaRef ds:uri="http://schemas.openxmlformats.org/package/2006/metadata/core-properties"/>
    <ds:schemaRef ds:uri="http://purl.org/dc/elements/1.1/"/>
  </ds:schemaRefs>
</ds:datastoreItem>
</file>

<file path=customXml/itemProps2.xml><?xml version="1.0" encoding="utf-8"?>
<ds:datastoreItem xmlns:ds="http://schemas.openxmlformats.org/officeDocument/2006/customXml" ds:itemID="{BF9B3388-459B-47D9-B404-B6903408BCDD}">
  <ds:schemaRefs>
    <ds:schemaRef ds:uri="http://schemas.microsoft.com/sharepoint/v3/contenttype/forms"/>
  </ds:schemaRefs>
</ds:datastoreItem>
</file>

<file path=customXml/itemProps3.xml><?xml version="1.0" encoding="utf-8"?>
<ds:datastoreItem xmlns:ds="http://schemas.openxmlformats.org/officeDocument/2006/customXml" ds:itemID="{779266BD-D242-4022-884B-0CA04A2CEB0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91ff8f4-7308-487a-9b43-8871d3f744b1"/>
    <ds:schemaRef ds:uri="cc1176d4-a1a1-4e9c-8166-cf0d0b391ed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1591</TotalTime>
  <Words>2492</Words>
  <Application>Microsoft Office PowerPoint</Application>
  <PresentationFormat>Widescreen</PresentationFormat>
  <Paragraphs>264</Paragraphs>
  <Slides>26</Slides>
  <Notes>0</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26</vt:i4>
      </vt:variant>
    </vt:vector>
  </HeadingPairs>
  <TitlesOfParts>
    <vt:vector size="37" baseType="lpstr">
      <vt:lpstr>Arial</vt:lpstr>
      <vt:lpstr>Calibri</vt:lpstr>
      <vt:lpstr>Calibri Light</vt:lpstr>
      <vt:lpstr>CCW Cursive Writing 1</vt:lpstr>
      <vt:lpstr>Comic Sans MS</vt:lpstr>
      <vt:lpstr>Constantia</vt:lpstr>
      <vt:lpstr>Letter-join 8</vt:lpstr>
      <vt:lpstr>Times New Roman</vt:lpstr>
      <vt:lpstr>Wingdings</vt:lpstr>
      <vt:lpstr>Office Theme</vt:lpstr>
      <vt:lpstr>Document</vt:lpstr>
      <vt:lpstr>PowerPoint Presentation</vt:lpstr>
      <vt:lpstr>PowerPoint Presentation</vt:lpstr>
      <vt:lpstr>Catholic Life and Collective Worship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Leave of absence</vt:lpstr>
      <vt:lpstr>PowerPoint Presentation</vt:lpstr>
      <vt:lpstr>PowerPoint Presentation</vt:lpstr>
      <vt:lpstr>PowerPoint Presentation</vt:lpstr>
      <vt:lpstr>Personal Development Opportunities</vt:lpstr>
      <vt:lpstr>PowerPoint Presentation</vt:lpstr>
      <vt:lpstr>Relationships Education</vt:lpstr>
      <vt:lpstr>Relationships &amp; Health Education</vt:lpstr>
      <vt:lpstr>PowerPoint Presentation</vt:lpstr>
      <vt:lpstr>PowerPoint Presentation</vt:lpstr>
      <vt:lpstr>PowerPoint Presentation</vt:lpstr>
      <vt:lpstr>Online Safety</vt:lpstr>
      <vt:lpstr>PowerPoint Presentation</vt:lpstr>
      <vt:lpstr>PowerPoint Presentation</vt:lpstr>
    </vt:vector>
  </TitlesOfParts>
  <Company>Lancashire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Kearsley</dc:creator>
  <cp:lastModifiedBy>Tara Roughneen</cp:lastModifiedBy>
  <cp:revision>91</cp:revision>
  <cp:lastPrinted>2024-09-10T16:01:18Z</cp:lastPrinted>
  <dcterms:created xsi:type="dcterms:W3CDTF">2020-09-22T10:22:53Z</dcterms:created>
  <dcterms:modified xsi:type="dcterms:W3CDTF">2026-09-04T14:31:44Z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0x010100740584DA10DF2541BFB0752036DE4B84</vt:lpwstr>
  </property>
  <property fmtid="{D5CDD505-2E9C-101B-9397-08002B2CF9AE}" pid="3" name="Order">
    <vt:r8>23236100</vt:r8>
  </property>
  <property fmtid="{D5CDD505-2E9C-101B-9397-08002B2CF9AE}" pid="4" name="MSIP_Label_5fd01511-f384-45a6-83b5-060bf3de0c7e_Enabled">
    <vt:lpwstr>true</vt:lpwstr>
  </property>
  <property fmtid="{D5CDD505-2E9C-101B-9397-08002B2CF9AE}" pid="5" name="MSIP_Label_5fd01511-f384-45a6-83b5-060bf3de0c7e_SetDate">
    <vt:lpwstr>2026-09-04T14:12:44Z</vt:lpwstr>
  </property>
  <property fmtid="{D5CDD505-2E9C-101B-9397-08002B2CF9AE}" pid="6" name="MSIP_Label_5fd01511-f384-45a6-83b5-060bf3de0c7e_Method">
    <vt:lpwstr>Standard</vt:lpwstr>
  </property>
  <property fmtid="{D5CDD505-2E9C-101B-9397-08002B2CF9AE}" pid="7" name="MSIP_Label_5fd01511-f384-45a6-83b5-060bf3de0c7e_Name">
    <vt:lpwstr>Internal</vt:lpwstr>
  </property>
  <property fmtid="{D5CDD505-2E9C-101B-9397-08002B2CF9AE}" pid="8" name="MSIP_Label_5fd01511-f384-45a6-83b5-060bf3de0c7e_SiteId">
    <vt:lpwstr>83739eb2-d8ac-4c52-b4d9-4367caf4a396</vt:lpwstr>
  </property>
  <property fmtid="{D5CDD505-2E9C-101B-9397-08002B2CF9AE}" pid="9" name="MSIP_Label_5fd01511-f384-45a6-83b5-060bf3de0c7e_ActionId">
    <vt:lpwstr>a02de9b0-fe2c-4436-b6ec-af8564c23363</vt:lpwstr>
  </property>
  <property fmtid="{D5CDD505-2E9C-101B-9397-08002B2CF9AE}" pid="10" name="MSIP_Label_5fd01511-f384-45a6-83b5-060bf3de0c7e_ContentBits">
    <vt:lpwstr>0</vt:lpwstr>
  </property>
  <property fmtid="{D5CDD505-2E9C-101B-9397-08002B2CF9AE}" pid="11" name="MSIP_Label_5fd01511-f384-45a6-83b5-060bf3de0c7e_Tag">
    <vt:lpwstr>10, 3, 0, 1</vt:lpwstr>
  </property>
  <property fmtid="{D5CDD505-2E9C-101B-9397-08002B2CF9AE}" pid="12" name="MediaServiceImageTags">
    <vt:lpwstr/>
  </property>
</Properties>
</file>