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69" r:id="rId6"/>
    <p:sldId id="270" r:id="rId7"/>
    <p:sldId id="268" r:id="rId8"/>
    <p:sldId id="257" r:id="rId9"/>
    <p:sldId id="262" r:id="rId10"/>
    <p:sldId id="261" r:id="rId11"/>
    <p:sldId id="259" r:id="rId12"/>
    <p:sldId id="276" r:id="rId13"/>
    <p:sldId id="277" r:id="rId14"/>
    <p:sldId id="290" r:id="rId15"/>
    <p:sldId id="258" r:id="rId16"/>
    <p:sldId id="275" r:id="rId17"/>
    <p:sldId id="291" r:id="rId18"/>
    <p:sldId id="292" r:id="rId19"/>
    <p:sldId id="294" r:id="rId20"/>
    <p:sldId id="293" r:id="rId21"/>
    <p:sldId id="271" r:id="rId22"/>
    <p:sldId id="264" r:id="rId23"/>
    <p:sldId id="295" r:id="rId24"/>
    <p:sldId id="274" r:id="rId25"/>
    <p:sldId id="296" r:id="rId26"/>
    <p:sldId id="297" r:id="rId27"/>
    <p:sldId id="280" r:id="rId28"/>
    <p:sldId id="266" r:id="rId29"/>
    <p:sldId id="265"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2BB542-527E-4058-AA49-3BDB27E3F4F0}" v="2" dt="2026-09-10T14:57:00.0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99" autoAdjust="0"/>
    <p:restoredTop sz="68366" autoAdjust="0"/>
  </p:normalViewPr>
  <p:slideViewPr>
    <p:cSldViewPr snapToGrid="0">
      <p:cViewPr varScale="1">
        <p:scale>
          <a:sx n="56" d="100"/>
          <a:sy n="56" d="100"/>
        </p:scale>
        <p:origin x="20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ber Smart" userId="759f81a2-7d56-4880-bc81-4c39e74a879c" providerId="ADAL" clId="{8FBDC809-19BA-457A-9C03-87DECECAF658}"/>
    <pc:docChg chg="custSel modSld">
      <pc:chgData name="Amber Smart" userId="759f81a2-7d56-4880-bc81-4c39e74a879c" providerId="ADAL" clId="{8FBDC809-19BA-457A-9C03-87DECECAF658}" dt="2026-09-08T15:44:59.056" v="1" actId="27636"/>
      <pc:docMkLst>
        <pc:docMk/>
      </pc:docMkLst>
      <pc:sldChg chg="modSp mod">
        <pc:chgData name="Amber Smart" userId="759f81a2-7d56-4880-bc81-4c39e74a879c" providerId="ADAL" clId="{8FBDC809-19BA-457A-9C03-87DECECAF658}" dt="2026-09-08T15:44:59.056" v="1" actId="27636"/>
        <pc:sldMkLst>
          <pc:docMk/>
          <pc:sldMk cId="1137135287" sldId="293"/>
        </pc:sldMkLst>
        <pc:spChg chg="mod">
          <ac:chgData name="Amber Smart" userId="759f81a2-7d56-4880-bc81-4c39e74a879c" providerId="ADAL" clId="{8FBDC809-19BA-457A-9C03-87DECECAF658}" dt="2026-09-08T15:44:59.056" v="1" actId="27636"/>
          <ac:spMkLst>
            <pc:docMk/>
            <pc:sldMk cId="1137135287" sldId="293"/>
            <ac:spMk id="3" creationId="{00000000-0000-0000-0000-000000000000}"/>
          </ac:spMkLst>
        </pc:spChg>
      </pc:sldChg>
    </pc:docChg>
  </pc:docChgLst>
  <pc:docChgLst>
    <pc:chgData name="Harley O'Connor" userId="e6fb277f-083d-4883-afb9-37bc059e813b" providerId="ADAL" clId="{A15AB8AB-FB2F-4ACA-A748-C5053F5D9D52}"/>
    <pc:docChg chg="undo custSel addSld modSld">
      <pc:chgData name="Harley O'Connor" userId="e6fb277f-083d-4883-afb9-37bc059e813b" providerId="ADAL" clId="{A15AB8AB-FB2F-4ACA-A748-C5053F5D9D52}" dt="2026-09-02T17:19:59.779" v="24" actId="1076"/>
      <pc:docMkLst>
        <pc:docMk/>
      </pc:docMkLst>
      <pc:sldChg chg="addSp delSp modSp mod setBg">
        <pc:chgData name="Harley O'Connor" userId="e6fb277f-083d-4883-afb9-37bc059e813b" providerId="ADAL" clId="{A15AB8AB-FB2F-4ACA-A748-C5053F5D9D52}" dt="2026-09-02T17:19:13.776" v="17" actId="1076"/>
        <pc:sldMkLst>
          <pc:docMk/>
          <pc:sldMk cId="2522510447" sldId="274"/>
        </pc:sldMkLst>
        <pc:spChg chg="add mod">
          <ac:chgData name="Harley O'Connor" userId="e6fb277f-083d-4883-afb9-37bc059e813b" providerId="ADAL" clId="{A15AB8AB-FB2F-4ACA-A748-C5053F5D9D52}" dt="2026-09-02T17:18:49.005" v="13"/>
          <ac:spMkLst>
            <pc:docMk/>
            <pc:sldMk cId="2522510447" sldId="274"/>
            <ac:spMk id="8" creationId="{4D160CF5-083E-AFC8-BE6B-5C794CCFBD12}"/>
          </ac:spMkLst>
        </pc:spChg>
        <pc:spChg chg="add mod ord">
          <ac:chgData name="Harley O'Connor" userId="e6fb277f-083d-4883-afb9-37bc059e813b" providerId="ADAL" clId="{A15AB8AB-FB2F-4ACA-A748-C5053F5D9D52}" dt="2026-09-02T17:18:55.858" v="15" actId="26606"/>
          <ac:spMkLst>
            <pc:docMk/>
            <pc:sldMk cId="2522510447" sldId="274"/>
            <ac:spMk id="9" creationId="{0CE31FD1-88D7-0CA9-A872-8B5CB9C25C6D}"/>
          </ac:spMkLst>
        </pc:spChg>
        <pc:spChg chg="add mod">
          <ac:chgData name="Harley O'Connor" userId="e6fb277f-083d-4883-afb9-37bc059e813b" providerId="ADAL" clId="{A15AB8AB-FB2F-4ACA-A748-C5053F5D9D52}" dt="2026-09-02T17:19:13.776" v="17" actId="1076"/>
          <ac:spMkLst>
            <pc:docMk/>
            <pc:sldMk cId="2522510447" sldId="274"/>
            <ac:spMk id="13" creationId="{97651C24-DE6D-DC16-42E8-A877BAB52792}"/>
          </ac:spMkLst>
        </pc:spChg>
        <pc:picChg chg="add mod">
          <ac:chgData name="Harley O'Connor" userId="e6fb277f-083d-4883-afb9-37bc059e813b" providerId="ADAL" clId="{A15AB8AB-FB2F-4ACA-A748-C5053F5D9D52}" dt="2026-09-02T17:18:49.005" v="13"/>
          <ac:picMkLst>
            <pc:docMk/>
            <pc:sldMk cId="2522510447" sldId="274"/>
            <ac:picMk id="7" creationId="{A6A120AA-1A9F-52C6-F3A1-5303F1F1B1DD}"/>
          </ac:picMkLst>
        </pc:picChg>
      </pc:sldChg>
      <pc:sldChg chg="addSp delSp modSp add mod">
        <pc:chgData name="Harley O'Connor" userId="e6fb277f-083d-4883-afb9-37bc059e813b" providerId="ADAL" clId="{A15AB8AB-FB2F-4ACA-A748-C5053F5D9D52}" dt="2026-09-02T17:19:41.239" v="21" actId="1076"/>
        <pc:sldMkLst>
          <pc:docMk/>
          <pc:sldMk cId="2273878246" sldId="296"/>
        </pc:sldMkLst>
        <pc:picChg chg="add mod">
          <ac:chgData name="Harley O'Connor" userId="e6fb277f-083d-4883-afb9-37bc059e813b" providerId="ADAL" clId="{A15AB8AB-FB2F-4ACA-A748-C5053F5D9D52}" dt="2026-09-02T17:19:41.239" v="21" actId="1076"/>
          <ac:picMkLst>
            <pc:docMk/>
            <pc:sldMk cId="2273878246" sldId="296"/>
            <ac:picMk id="8" creationId="{3A1BF48B-599B-8995-EE44-2706FA8E5E57}"/>
          </ac:picMkLst>
        </pc:picChg>
      </pc:sldChg>
      <pc:sldChg chg="addSp delSp modSp add mod">
        <pc:chgData name="Harley O'Connor" userId="e6fb277f-083d-4883-afb9-37bc059e813b" providerId="ADAL" clId="{A15AB8AB-FB2F-4ACA-A748-C5053F5D9D52}" dt="2026-09-02T17:19:59.779" v="24" actId="1076"/>
        <pc:sldMkLst>
          <pc:docMk/>
          <pc:sldMk cId="1174326502" sldId="297"/>
        </pc:sldMkLst>
        <pc:picChg chg="add mod">
          <ac:chgData name="Harley O'Connor" userId="e6fb277f-083d-4883-afb9-37bc059e813b" providerId="ADAL" clId="{A15AB8AB-FB2F-4ACA-A748-C5053F5D9D52}" dt="2026-09-02T17:19:59.779" v="24" actId="1076"/>
          <ac:picMkLst>
            <pc:docMk/>
            <pc:sldMk cId="1174326502" sldId="297"/>
            <ac:picMk id="8" creationId="{1B9D2A9C-A546-8B68-5AC9-48B35EAFB8F3}"/>
          </ac:picMkLst>
        </pc:picChg>
      </pc:sldChg>
    </pc:docChg>
  </pc:docChgLst>
  <pc:docChgLst>
    <pc:chgData name="Harley O'Connor" userId="e6fb277f-083d-4883-afb9-37bc059e813b" providerId="ADAL" clId="{0B55835F-CF9D-4CF2-96EA-2669C3FDD53A}"/>
    <pc:docChg chg="custSel delSld modSld sldOrd">
      <pc:chgData name="Harley O'Connor" userId="e6fb277f-083d-4883-afb9-37bc059e813b" providerId="ADAL" clId="{0B55835F-CF9D-4CF2-96EA-2669C3FDD53A}" dt="2026-09-10T15:03:10.668" v="4395" actId="20577"/>
      <pc:docMkLst>
        <pc:docMk/>
      </pc:docMkLst>
      <pc:sldChg chg="modNotesTx">
        <pc:chgData name="Harley O'Connor" userId="e6fb277f-083d-4883-afb9-37bc059e813b" providerId="ADAL" clId="{0B55835F-CF9D-4CF2-96EA-2669C3FDD53A}" dt="2026-09-10T14:22:50.757" v="460" actId="20577"/>
        <pc:sldMkLst>
          <pc:docMk/>
          <pc:sldMk cId="1792354684" sldId="256"/>
        </pc:sldMkLst>
      </pc:sldChg>
      <pc:sldChg chg="addSp modSp mod modNotesTx">
        <pc:chgData name="Harley O'Connor" userId="e6fb277f-083d-4883-afb9-37bc059e813b" providerId="ADAL" clId="{0B55835F-CF9D-4CF2-96EA-2669C3FDD53A}" dt="2026-09-10T14:26:12.700" v="1107" actId="20577"/>
        <pc:sldMkLst>
          <pc:docMk/>
          <pc:sldMk cId="2433825803" sldId="257"/>
        </pc:sldMkLst>
        <pc:spChg chg="mod">
          <ac:chgData name="Harley O'Connor" userId="e6fb277f-083d-4883-afb9-37bc059e813b" providerId="ADAL" clId="{0B55835F-CF9D-4CF2-96EA-2669C3FDD53A}" dt="2026-09-08T17:12:03.143" v="121" actId="207"/>
          <ac:spMkLst>
            <pc:docMk/>
            <pc:sldMk cId="2433825803" sldId="257"/>
            <ac:spMk id="18" creationId="{00000000-0000-0000-0000-000000000000}"/>
          </ac:spMkLst>
        </pc:spChg>
        <pc:picChg chg="add mod">
          <ac:chgData name="Harley O'Connor" userId="e6fb277f-083d-4883-afb9-37bc059e813b" providerId="ADAL" clId="{0B55835F-CF9D-4CF2-96EA-2669C3FDD53A}" dt="2026-09-08T08:29:32.148" v="100" actId="1076"/>
          <ac:picMkLst>
            <pc:docMk/>
            <pc:sldMk cId="2433825803" sldId="257"/>
            <ac:picMk id="4" creationId="{F3AF6A6D-8119-62B8-431E-698A6A1643C5}"/>
          </ac:picMkLst>
        </pc:picChg>
        <pc:picChg chg="add mod">
          <ac:chgData name="Harley O'Connor" userId="e6fb277f-083d-4883-afb9-37bc059e813b" providerId="ADAL" clId="{0B55835F-CF9D-4CF2-96EA-2669C3FDD53A}" dt="2026-09-08T08:30:37.264" v="108" actId="14100"/>
          <ac:picMkLst>
            <pc:docMk/>
            <pc:sldMk cId="2433825803" sldId="257"/>
            <ac:picMk id="6" creationId="{2C81254C-36AC-6387-2239-DEA478F17A57}"/>
          </ac:picMkLst>
        </pc:picChg>
        <pc:picChg chg="add mod">
          <ac:chgData name="Harley O'Connor" userId="e6fb277f-083d-4883-afb9-37bc059e813b" providerId="ADAL" clId="{0B55835F-CF9D-4CF2-96EA-2669C3FDD53A}" dt="2026-09-08T08:30:41.614" v="109" actId="14100"/>
          <ac:picMkLst>
            <pc:docMk/>
            <pc:sldMk cId="2433825803" sldId="257"/>
            <ac:picMk id="9" creationId="{6F11B88C-7BB5-B99F-7014-08A519F55537}"/>
          </ac:picMkLst>
        </pc:picChg>
        <pc:picChg chg="add mod">
          <ac:chgData name="Harley O'Connor" userId="e6fb277f-083d-4883-afb9-37bc059e813b" providerId="ADAL" clId="{0B55835F-CF9D-4CF2-96EA-2669C3FDD53A}" dt="2026-09-08T08:30:32.667" v="106" actId="1076"/>
          <ac:picMkLst>
            <pc:docMk/>
            <pc:sldMk cId="2433825803" sldId="257"/>
            <ac:picMk id="11" creationId="{AA120367-8F24-FA47-EB76-8309832A2E14}"/>
          </ac:picMkLst>
        </pc:picChg>
        <pc:picChg chg="add mod">
          <ac:chgData name="Harley O'Connor" userId="e6fb277f-083d-4883-afb9-37bc059e813b" providerId="ADAL" clId="{0B55835F-CF9D-4CF2-96EA-2669C3FDD53A}" dt="2026-09-08T08:31:07.237" v="111" actId="1076"/>
          <ac:picMkLst>
            <pc:docMk/>
            <pc:sldMk cId="2433825803" sldId="257"/>
            <ac:picMk id="13" creationId="{C75611DC-FF5C-65C6-572E-FC9C5EAF45E5}"/>
          </ac:picMkLst>
        </pc:picChg>
      </pc:sldChg>
      <pc:sldChg chg="modSp mod ord">
        <pc:chgData name="Harley O'Connor" userId="e6fb277f-083d-4883-afb9-37bc059e813b" providerId="ADAL" clId="{0B55835F-CF9D-4CF2-96EA-2669C3FDD53A}" dt="2026-09-08T17:14:13.942" v="176" actId="20577"/>
        <pc:sldMkLst>
          <pc:docMk/>
          <pc:sldMk cId="2233458238" sldId="258"/>
        </pc:sldMkLst>
        <pc:spChg chg="mod">
          <ac:chgData name="Harley O'Connor" userId="e6fb277f-083d-4883-afb9-37bc059e813b" providerId="ADAL" clId="{0B55835F-CF9D-4CF2-96EA-2669C3FDD53A}" dt="2026-09-08T17:13:59.958" v="129" actId="14100"/>
          <ac:spMkLst>
            <pc:docMk/>
            <pc:sldMk cId="2233458238" sldId="258"/>
            <ac:spMk id="4" creationId="{00000000-0000-0000-0000-000000000000}"/>
          </ac:spMkLst>
        </pc:spChg>
        <pc:spChg chg="mod">
          <ac:chgData name="Harley O'Connor" userId="e6fb277f-083d-4883-afb9-37bc059e813b" providerId="ADAL" clId="{0B55835F-CF9D-4CF2-96EA-2669C3FDD53A}" dt="2026-09-08T17:14:13.942" v="176" actId="20577"/>
          <ac:spMkLst>
            <pc:docMk/>
            <pc:sldMk cId="2233458238" sldId="258"/>
            <ac:spMk id="7" creationId="{00000000-0000-0000-0000-000000000000}"/>
          </ac:spMkLst>
        </pc:spChg>
      </pc:sldChg>
      <pc:sldChg chg="modSp mod">
        <pc:chgData name="Harley O'Connor" userId="e6fb277f-083d-4883-afb9-37bc059e813b" providerId="ADAL" clId="{0B55835F-CF9D-4CF2-96EA-2669C3FDD53A}" dt="2026-09-08T17:12:53.439" v="124" actId="14100"/>
        <pc:sldMkLst>
          <pc:docMk/>
          <pc:sldMk cId="2342636394" sldId="259"/>
        </pc:sldMkLst>
        <pc:spChg chg="mod">
          <ac:chgData name="Harley O'Connor" userId="e6fb277f-083d-4883-afb9-37bc059e813b" providerId="ADAL" clId="{0B55835F-CF9D-4CF2-96EA-2669C3FDD53A}" dt="2026-09-08T17:12:53.439" v="124" actId="14100"/>
          <ac:spMkLst>
            <pc:docMk/>
            <pc:sldMk cId="2342636394" sldId="259"/>
            <ac:spMk id="6" creationId="{00000000-0000-0000-0000-000000000000}"/>
          </ac:spMkLst>
        </pc:spChg>
      </pc:sldChg>
      <pc:sldChg chg="modSp mod modNotesTx">
        <pc:chgData name="Harley O'Connor" userId="e6fb277f-083d-4883-afb9-37bc059e813b" providerId="ADAL" clId="{0B55835F-CF9D-4CF2-96EA-2669C3FDD53A}" dt="2026-09-10T14:27:24.531" v="1219" actId="20577"/>
        <pc:sldMkLst>
          <pc:docMk/>
          <pc:sldMk cId="3346846419" sldId="261"/>
        </pc:sldMkLst>
        <pc:spChg chg="mod">
          <ac:chgData name="Harley O'Connor" userId="e6fb277f-083d-4883-afb9-37bc059e813b" providerId="ADAL" clId="{0B55835F-CF9D-4CF2-96EA-2669C3FDD53A}" dt="2026-09-08T17:12:40.433" v="122" actId="207"/>
          <ac:spMkLst>
            <pc:docMk/>
            <pc:sldMk cId="3346846419" sldId="261"/>
            <ac:spMk id="4" creationId="{00000000-0000-0000-0000-000000000000}"/>
          </ac:spMkLst>
        </pc:spChg>
      </pc:sldChg>
      <pc:sldChg chg="modSp mod">
        <pc:chgData name="Harley O'Connor" userId="e6fb277f-083d-4883-afb9-37bc059e813b" providerId="ADAL" clId="{0B55835F-CF9D-4CF2-96EA-2669C3FDD53A}" dt="2026-09-10T14:26:22.142" v="1108" actId="20577"/>
        <pc:sldMkLst>
          <pc:docMk/>
          <pc:sldMk cId="1318908493" sldId="262"/>
        </pc:sldMkLst>
        <pc:spChg chg="mod">
          <ac:chgData name="Harley O'Connor" userId="e6fb277f-083d-4883-afb9-37bc059e813b" providerId="ADAL" clId="{0B55835F-CF9D-4CF2-96EA-2669C3FDD53A}" dt="2026-09-10T14:26:22.142" v="1108" actId="20577"/>
          <ac:spMkLst>
            <pc:docMk/>
            <pc:sldMk cId="1318908493" sldId="262"/>
            <ac:spMk id="5" creationId="{00000000-0000-0000-0000-000000000000}"/>
          </ac:spMkLst>
        </pc:spChg>
      </pc:sldChg>
      <pc:sldChg chg="modSp mod ord">
        <pc:chgData name="Harley O'Connor" userId="e6fb277f-083d-4883-afb9-37bc059e813b" providerId="ADAL" clId="{0B55835F-CF9D-4CF2-96EA-2669C3FDD53A}" dt="2026-09-08T17:17:17.845" v="220" actId="14100"/>
        <pc:sldMkLst>
          <pc:docMk/>
          <pc:sldMk cId="784237731" sldId="264"/>
        </pc:sldMkLst>
        <pc:spChg chg="mod">
          <ac:chgData name="Harley O'Connor" userId="e6fb277f-083d-4883-afb9-37bc059e813b" providerId="ADAL" clId="{0B55835F-CF9D-4CF2-96EA-2669C3FDD53A}" dt="2026-09-08T17:17:17.845" v="220" actId="14100"/>
          <ac:spMkLst>
            <pc:docMk/>
            <pc:sldMk cId="784237731" sldId="264"/>
            <ac:spMk id="9" creationId="{00000000-0000-0000-0000-000000000000}"/>
          </ac:spMkLst>
        </pc:spChg>
      </pc:sldChg>
      <pc:sldChg chg="modSp mod">
        <pc:chgData name="Harley O'Connor" userId="e6fb277f-083d-4883-afb9-37bc059e813b" providerId="ADAL" clId="{0B55835F-CF9D-4CF2-96EA-2669C3FDD53A}" dt="2026-09-08T17:18:58.618" v="232" actId="14100"/>
        <pc:sldMkLst>
          <pc:docMk/>
          <pc:sldMk cId="2264233963" sldId="266"/>
        </pc:sldMkLst>
        <pc:spChg chg="mod">
          <ac:chgData name="Harley O'Connor" userId="e6fb277f-083d-4883-afb9-37bc059e813b" providerId="ADAL" clId="{0B55835F-CF9D-4CF2-96EA-2669C3FDD53A}" dt="2026-09-08T17:18:58.618" v="232" actId="14100"/>
          <ac:spMkLst>
            <pc:docMk/>
            <pc:sldMk cId="2264233963" sldId="266"/>
            <ac:spMk id="11" creationId="{00000000-0000-0000-0000-000000000000}"/>
          </ac:spMkLst>
        </pc:spChg>
      </pc:sldChg>
      <pc:sldChg chg="modNotesTx">
        <pc:chgData name="Harley O'Connor" userId="e6fb277f-083d-4883-afb9-37bc059e813b" providerId="ADAL" clId="{0B55835F-CF9D-4CF2-96EA-2669C3FDD53A}" dt="2026-09-10T14:25:11.533" v="932" actId="20577"/>
        <pc:sldMkLst>
          <pc:docMk/>
          <pc:sldMk cId="2433342681" sldId="268"/>
        </pc:sldMkLst>
      </pc:sldChg>
      <pc:sldChg chg="addSp modSp mod modNotesTx">
        <pc:chgData name="Harley O'Connor" userId="e6fb277f-083d-4883-afb9-37bc059e813b" providerId="ADAL" clId="{0B55835F-CF9D-4CF2-96EA-2669C3FDD53A}" dt="2026-09-10T14:23:30.194" v="576" actId="20577"/>
        <pc:sldMkLst>
          <pc:docMk/>
          <pc:sldMk cId="3367465459" sldId="269"/>
        </pc:sldMkLst>
        <pc:spChg chg="mod">
          <ac:chgData name="Harley O'Connor" userId="e6fb277f-083d-4883-afb9-37bc059e813b" providerId="ADAL" clId="{0B55835F-CF9D-4CF2-96EA-2669C3FDD53A}" dt="2026-09-08T17:11:11.793" v="112" actId="207"/>
          <ac:spMkLst>
            <pc:docMk/>
            <pc:sldMk cId="3367465459" sldId="269"/>
            <ac:spMk id="4" creationId="{00000000-0000-0000-0000-000000000000}"/>
          </ac:spMkLst>
        </pc:spChg>
        <pc:spChg chg="add mod">
          <ac:chgData name="Harley O'Connor" userId="e6fb277f-083d-4883-afb9-37bc059e813b" providerId="ADAL" clId="{0B55835F-CF9D-4CF2-96EA-2669C3FDD53A}" dt="2026-09-08T07:55:32.872" v="2" actId="1076"/>
          <ac:spMkLst>
            <pc:docMk/>
            <pc:sldMk cId="3367465459" sldId="269"/>
            <ac:spMk id="6" creationId="{719D18EE-1252-A9B2-BC63-1940136EEBFF}"/>
          </ac:spMkLst>
        </pc:spChg>
        <pc:picChg chg="mod">
          <ac:chgData name="Harley O'Connor" userId="e6fb277f-083d-4883-afb9-37bc059e813b" providerId="ADAL" clId="{0B55835F-CF9D-4CF2-96EA-2669C3FDD53A}" dt="2026-09-08T07:55:23.342" v="0" actId="1076"/>
          <ac:picMkLst>
            <pc:docMk/>
            <pc:sldMk cId="3367465459" sldId="269"/>
            <ac:picMk id="3" creationId="{00000000-0000-0000-0000-000000000000}"/>
          </ac:picMkLst>
        </pc:picChg>
      </pc:sldChg>
      <pc:sldChg chg="modSp mod">
        <pc:chgData name="Harley O'Connor" userId="e6fb277f-083d-4883-afb9-37bc059e813b" providerId="ADAL" clId="{0B55835F-CF9D-4CF2-96EA-2669C3FDD53A}" dt="2026-09-08T17:11:39.086" v="120" actId="20577"/>
        <pc:sldMkLst>
          <pc:docMk/>
          <pc:sldMk cId="415405685" sldId="270"/>
        </pc:sldMkLst>
        <pc:spChg chg="mod">
          <ac:chgData name="Harley O'Connor" userId="e6fb277f-083d-4883-afb9-37bc059e813b" providerId="ADAL" clId="{0B55835F-CF9D-4CF2-96EA-2669C3FDD53A}" dt="2026-09-08T17:11:39.086" v="120" actId="20577"/>
          <ac:spMkLst>
            <pc:docMk/>
            <pc:sldMk cId="415405685" sldId="270"/>
            <ac:spMk id="6" creationId="{00000000-0000-0000-0000-000000000000}"/>
          </ac:spMkLst>
        </pc:spChg>
      </pc:sldChg>
      <pc:sldChg chg="modSp mod ord modNotesTx">
        <pc:chgData name="Harley O'Connor" userId="e6fb277f-083d-4883-afb9-37bc059e813b" providerId="ADAL" clId="{0B55835F-CF9D-4CF2-96EA-2669C3FDD53A}" dt="2026-09-10T14:52:49.518" v="3228" actId="20577"/>
        <pc:sldMkLst>
          <pc:docMk/>
          <pc:sldMk cId="2904143391" sldId="271"/>
        </pc:sldMkLst>
        <pc:spChg chg="mod">
          <ac:chgData name="Harley O'Connor" userId="e6fb277f-083d-4883-afb9-37bc059e813b" providerId="ADAL" clId="{0B55835F-CF9D-4CF2-96EA-2669C3FDD53A}" dt="2026-09-08T17:17:10.010" v="219" actId="14100"/>
          <ac:spMkLst>
            <pc:docMk/>
            <pc:sldMk cId="2904143391" sldId="271"/>
            <ac:spMk id="3" creationId="{00000000-0000-0000-0000-000000000000}"/>
          </ac:spMkLst>
        </pc:spChg>
      </pc:sldChg>
      <pc:sldChg chg="modSp mod modNotesTx">
        <pc:chgData name="Harley O'Connor" userId="e6fb277f-083d-4883-afb9-37bc059e813b" providerId="ADAL" clId="{0B55835F-CF9D-4CF2-96EA-2669C3FDD53A}" dt="2026-09-10T14:57:15.574" v="3896" actId="20577"/>
        <pc:sldMkLst>
          <pc:docMk/>
          <pc:sldMk cId="2522510447" sldId="274"/>
        </pc:sldMkLst>
        <pc:spChg chg="mod">
          <ac:chgData name="Harley O'Connor" userId="e6fb277f-083d-4883-afb9-37bc059e813b" providerId="ADAL" clId="{0B55835F-CF9D-4CF2-96EA-2669C3FDD53A}" dt="2026-09-08T17:17:48.552" v="223" actId="14100"/>
          <ac:spMkLst>
            <pc:docMk/>
            <pc:sldMk cId="2522510447" sldId="274"/>
            <ac:spMk id="8" creationId="{4D160CF5-083E-AFC8-BE6B-5C794CCFBD12}"/>
          </ac:spMkLst>
        </pc:spChg>
      </pc:sldChg>
      <pc:sldChg chg="modSp mod ord modNotesTx">
        <pc:chgData name="Harley O'Connor" userId="e6fb277f-083d-4883-afb9-37bc059e813b" providerId="ADAL" clId="{0B55835F-CF9D-4CF2-96EA-2669C3FDD53A}" dt="2026-09-10T14:40:22.749" v="1918" actId="20577"/>
        <pc:sldMkLst>
          <pc:docMk/>
          <pc:sldMk cId="2720995391" sldId="275"/>
        </pc:sldMkLst>
        <pc:spChg chg="mod">
          <ac:chgData name="Harley O'Connor" userId="e6fb277f-083d-4883-afb9-37bc059e813b" providerId="ADAL" clId="{0B55835F-CF9D-4CF2-96EA-2669C3FDD53A}" dt="2026-09-08T17:14:34.129" v="178" actId="207"/>
          <ac:spMkLst>
            <pc:docMk/>
            <pc:sldMk cId="2720995391" sldId="275"/>
            <ac:spMk id="4" creationId="{00000000-0000-0000-0000-000000000000}"/>
          </ac:spMkLst>
        </pc:spChg>
      </pc:sldChg>
      <pc:sldChg chg="modSp mod modNotesTx">
        <pc:chgData name="Harley O'Connor" userId="e6fb277f-083d-4883-afb9-37bc059e813b" providerId="ADAL" clId="{0B55835F-CF9D-4CF2-96EA-2669C3FDD53A}" dt="2026-09-10T14:37:08.859" v="1544" actId="20577"/>
        <pc:sldMkLst>
          <pc:docMk/>
          <pc:sldMk cId="110479336" sldId="276"/>
        </pc:sldMkLst>
        <pc:spChg chg="mod">
          <ac:chgData name="Harley O'Connor" userId="e6fb277f-083d-4883-afb9-37bc059e813b" providerId="ADAL" clId="{0B55835F-CF9D-4CF2-96EA-2669C3FDD53A}" dt="2026-09-08T17:13:02.537" v="125" actId="14100"/>
          <ac:spMkLst>
            <pc:docMk/>
            <pc:sldMk cId="110479336" sldId="276"/>
            <ac:spMk id="12" creationId="{00000000-0000-0000-0000-000000000000}"/>
          </ac:spMkLst>
        </pc:spChg>
      </pc:sldChg>
      <pc:sldChg chg="modSp mod modNotesTx">
        <pc:chgData name="Harley O'Connor" userId="e6fb277f-083d-4883-afb9-37bc059e813b" providerId="ADAL" clId="{0B55835F-CF9D-4CF2-96EA-2669C3FDD53A}" dt="2026-09-10T14:37:46.481" v="1598" actId="20577"/>
        <pc:sldMkLst>
          <pc:docMk/>
          <pc:sldMk cId="829540062" sldId="277"/>
        </pc:sldMkLst>
        <pc:spChg chg="mod">
          <ac:chgData name="Harley O'Connor" userId="e6fb277f-083d-4883-afb9-37bc059e813b" providerId="ADAL" clId="{0B55835F-CF9D-4CF2-96EA-2669C3FDD53A}" dt="2026-09-08T17:13:12.277" v="127" actId="207"/>
          <ac:spMkLst>
            <pc:docMk/>
            <pc:sldMk cId="829540062" sldId="277"/>
            <ac:spMk id="11" creationId="{00000000-0000-0000-0000-000000000000}"/>
          </ac:spMkLst>
        </pc:spChg>
      </pc:sldChg>
      <pc:sldChg chg="addSp delSp modSp mod modNotesTx">
        <pc:chgData name="Harley O'Connor" userId="e6fb277f-083d-4883-afb9-37bc059e813b" providerId="ADAL" clId="{0B55835F-CF9D-4CF2-96EA-2669C3FDD53A}" dt="2026-09-10T15:03:10.668" v="4395" actId="20577"/>
        <pc:sldMkLst>
          <pc:docMk/>
          <pc:sldMk cId="2479162267" sldId="280"/>
        </pc:sldMkLst>
        <pc:spChg chg="add mod">
          <ac:chgData name="Harley O'Connor" userId="e6fb277f-083d-4883-afb9-37bc059e813b" providerId="ADAL" clId="{0B55835F-CF9D-4CF2-96EA-2669C3FDD53A}" dt="2026-09-08T17:18:51.722" v="231" actId="14100"/>
          <ac:spMkLst>
            <pc:docMk/>
            <pc:sldMk cId="2479162267" sldId="280"/>
            <ac:spMk id="3" creationId="{9BE80AA9-06E4-C6C7-C59F-6AF6979BBB16}"/>
          </ac:spMkLst>
        </pc:spChg>
        <pc:spChg chg="mod">
          <ac:chgData name="Harley O'Connor" userId="e6fb277f-083d-4883-afb9-37bc059e813b" providerId="ADAL" clId="{0B55835F-CF9D-4CF2-96EA-2669C3FDD53A}" dt="2026-09-08T08:25:55.034" v="91"/>
          <ac:spMkLst>
            <pc:docMk/>
            <pc:sldMk cId="2479162267" sldId="280"/>
            <ac:spMk id="7171" creationId="{00000000-0000-0000-0000-000000000000}"/>
          </ac:spMkLst>
        </pc:spChg>
        <pc:picChg chg="mod">
          <ac:chgData name="Harley O'Connor" userId="e6fb277f-083d-4883-afb9-37bc059e813b" providerId="ADAL" clId="{0B55835F-CF9D-4CF2-96EA-2669C3FDD53A}" dt="2026-09-08T17:18:17.150" v="227" actId="1076"/>
          <ac:picMkLst>
            <pc:docMk/>
            <pc:sldMk cId="2479162267" sldId="280"/>
            <ac:picMk id="33795" creationId="{00000000-0000-0000-0000-000000000000}"/>
          </ac:picMkLst>
        </pc:picChg>
      </pc:sldChg>
      <pc:sldChg chg="modSp mod">
        <pc:chgData name="Harley O'Connor" userId="e6fb277f-083d-4883-afb9-37bc059e813b" providerId="ADAL" clId="{0B55835F-CF9D-4CF2-96EA-2669C3FDD53A}" dt="2026-09-08T17:13:35.424" v="128" actId="14100"/>
        <pc:sldMkLst>
          <pc:docMk/>
          <pc:sldMk cId="663898849" sldId="290"/>
        </pc:sldMkLst>
        <pc:spChg chg="mod">
          <ac:chgData name="Harley O'Connor" userId="e6fb277f-083d-4883-afb9-37bc059e813b" providerId="ADAL" clId="{0B55835F-CF9D-4CF2-96EA-2669C3FDD53A}" dt="2026-09-08T17:13:35.424" v="128" actId="14100"/>
          <ac:spMkLst>
            <pc:docMk/>
            <pc:sldMk cId="663898849" sldId="290"/>
            <ac:spMk id="12" creationId="{00000000-0000-0000-0000-000000000000}"/>
          </ac:spMkLst>
        </pc:spChg>
      </pc:sldChg>
      <pc:sldChg chg="modSp mod ord modNotesTx">
        <pc:chgData name="Harley O'Connor" userId="e6fb277f-083d-4883-afb9-37bc059e813b" providerId="ADAL" clId="{0B55835F-CF9D-4CF2-96EA-2669C3FDD53A}" dt="2026-09-10T14:44:55.692" v="2152" actId="20577"/>
        <pc:sldMkLst>
          <pc:docMk/>
          <pc:sldMk cId="3952152611" sldId="291"/>
        </pc:sldMkLst>
        <pc:spChg chg="mod">
          <ac:chgData name="Harley O'Connor" userId="e6fb277f-083d-4883-afb9-37bc059e813b" providerId="ADAL" clId="{0B55835F-CF9D-4CF2-96EA-2669C3FDD53A}" dt="2026-09-08T17:15:04.243" v="180" actId="1076"/>
          <ac:spMkLst>
            <pc:docMk/>
            <pc:sldMk cId="3952152611" sldId="291"/>
            <ac:spMk id="5" creationId="{00000000-0000-0000-0000-000000000000}"/>
          </ac:spMkLst>
        </pc:spChg>
      </pc:sldChg>
      <pc:sldChg chg="modSp mod ord modNotesTx">
        <pc:chgData name="Harley O'Connor" userId="e6fb277f-083d-4883-afb9-37bc059e813b" providerId="ADAL" clId="{0B55835F-CF9D-4CF2-96EA-2669C3FDD53A}" dt="2026-09-10T14:49:26.658" v="2493" actId="20577"/>
        <pc:sldMkLst>
          <pc:docMk/>
          <pc:sldMk cId="1681166041" sldId="292"/>
        </pc:sldMkLst>
        <pc:spChg chg="mod">
          <ac:chgData name="Harley O'Connor" userId="e6fb277f-083d-4883-afb9-37bc059e813b" providerId="ADAL" clId="{0B55835F-CF9D-4CF2-96EA-2669C3FDD53A}" dt="2026-09-08T17:15:54.212" v="183" actId="207"/>
          <ac:spMkLst>
            <pc:docMk/>
            <pc:sldMk cId="1681166041" sldId="292"/>
            <ac:spMk id="5" creationId="{00000000-0000-0000-0000-000000000000}"/>
          </ac:spMkLst>
        </pc:spChg>
      </pc:sldChg>
      <pc:sldChg chg="modSp mod ord">
        <pc:chgData name="Harley O'Connor" userId="e6fb277f-083d-4883-afb9-37bc059e813b" providerId="ADAL" clId="{0B55835F-CF9D-4CF2-96EA-2669C3FDD53A}" dt="2026-09-08T17:16:57.110" v="218" actId="20577"/>
        <pc:sldMkLst>
          <pc:docMk/>
          <pc:sldMk cId="1137135287" sldId="293"/>
        </pc:sldMkLst>
        <pc:spChg chg="mod">
          <ac:chgData name="Harley O'Connor" userId="e6fb277f-083d-4883-afb9-37bc059e813b" providerId="ADAL" clId="{0B55835F-CF9D-4CF2-96EA-2669C3FDD53A}" dt="2026-09-08T17:16:57.110" v="218" actId="20577"/>
          <ac:spMkLst>
            <pc:docMk/>
            <pc:sldMk cId="1137135287" sldId="293"/>
            <ac:spMk id="3" creationId="{00000000-0000-0000-0000-000000000000}"/>
          </ac:spMkLst>
        </pc:spChg>
        <pc:spChg chg="mod">
          <ac:chgData name="Harley O'Connor" userId="e6fb277f-083d-4883-afb9-37bc059e813b" providerId="ADAL" clId="{0B55835F-CF9D-4CF2-96EA-2669C3FDD53A}" dt="2026-09-08T17:16:33.532" v="189" actId="1076"/>
          <ac:spMkLst>
            <pc:docMk/>
            <pc:sldMk cId="1137135287" sldId="293"/>
            <ac:spMk id="5" creationId="{00000000-0000-0000-0000-000000000000}"/>
          </ac:spMkLst>
        </pc:spChg>
      </pc:sldChg>
      <pc:sldChg chg="modSp mod ord modNotesTx">
        <pc:chgData name="Harley O'Connor" userId="e6fb277f-083d-4883-afb9-37bc059e813b" providerId="ADAL" clId="{0B55835F-CF9D-4CF2-96EA-2669C3FDD53A}" dt="2026-09-10T14:50:01.058" v="2691" actId="20577"/>
        <pc:sldMkLst>
          <pc:docMk/>
          <pc:sldMk cId="4226345156" sldId="294"/>
        </pc:sldMkLst>
        <pc:spChg chg="mod">
          <ac:chgData name="Harley O'Connor" userId="e6fb277f-083d-4883-afb9-37bc059e813b" providerId="ADAL" clId="{0B55835F-CF9D-4CF2-96EA-2669C3FDD53A}" dt="2026-09-08T17:16:05.472" v="185" actId="1076"/>
          <ac:spMkLst>
            <pc:docMk/>
            <pc:sldMk cId="4226345156" sldId="294"/>
            <ac:spMk id="5" creationId="{00000000-0000-0000-0000-000000000000}"/>
          </ac:spMkLst>
        </pc:spChg>
      </pc:sldChg>
      <pc:sldChg chg="addSp modSp mod ord modNotesTx">
        <pc:chgData name="Harley O'Connor" userId="e6fb277f-083d-4883-afb9-37bc059e813b" providerId="ADAL" clId="{0B55835F-CF9D-4CF2-96EA-2669C3FDD53A}" dt="2026-09-10T14:56:08.108" v="3891" actId="20577"/>
        <pc:sldMkLst>
          <pc:docMk/>
          <pc:sldMk cId="3593183634" sldId="295"/>
        </pc:sldMkLst>
        <pc:picChg chg="add mod">
          <ac:chgData name="Harley O'Connor" userId="e6fb277f-083d-4883-afb9-37bc059e813b" providerId="ADAL" clId="{0B55835F-CF9D-4CF2-96EA-2669C3FDD53A}" dt="2026-09-08T17:17:39.111" v="222" actId="1076"/>
          <ac:picMkLst>
            <pc:docMk/>
            <pc:sldMk cId="3593183634" sldId="295"/>
            <ac:picMk id="3" creationId="{764921BB-5FBE-9F32-D0D0-DE2047975BEA}"/>
          </ac:picMkLst>
        </pc:picChg>
      </pc:sldChg>
      <pc:sldChg chg="addSp mod">
        <pc:chgData name="Harley O'Connor" userId="e6fb277f-083d-4883-afb9-37bc059e813b" providerId="ADAL" clId="{0B55835F-CF9D-4CF2-96EA-2669C3FDD53A}" dt="2026-09-08T17:18:03.154" v="224" actId="22"/>
        <pc:sldMkLst>
          <pc:docMk/>
          <pc:sldMk cId="2273878246" sldId="296"/>
        </pc:sldMkLst>
        <pc:spChg chg="add">
          <ac:chgData name="Harley O'Connor" userId="e6fb277f-083d-4883-afb9-37bc059e813b" providerId="ADAL" clId="{0B55835F-CF9D-4CF2-96EA-2669C3FDD53A}" dt="2026-09-08T17:18:03.154" v="224" actId="22"/>
          <ac:spMkLst>
            <pc:docMk/>
            <pc:sldMk cId="2273878246" sldId="296"/>
            <ac:spMk id="3" creationId="{4DA59548-EF92-C157-EF98-65EB26F9FEFB}"/>
          </ac:spMkLst>
        </pc:spChg>
      </pc:sldChg>
      <pc:sldChg chg="addSp mod">
        <pc:chgData name="Harley O'Connor" userId="e6fb277f-083d-4883-afb9-37bc059e813b" providerId="ADAL" clId="{0B55835F-CF9D-4CF2-96EA-2669C3FDD53A}" dt="2026-09-08T17:18:06.146" v="225" actId="22"/>
        <pc:sldMkLst>
          <pc:docMk/>
          <pc:sldMk cId="1174326502" sldId="297"/>
        </pc:sldMkLst>
        <pc:spChg chg="add">
          <ac:chgData name="Harley O'Connor" userId="e6fb277f-083d-4883-afb9-37bc059e813b" providerId="ADAL" clId="{0B55835F-CF9D-4CF2-96EA-2669C3FDD53A}" dt="2026-09-08T17:18:06.146" v="225" actId="22"/>
          <ac:spMkLst>
            <pc:docMk/>
            <pc:sldMk cId="1174326502" sldId="297"/>
            <ac:spMk id="3" creationId="{E02CDDD9-DC80-1182-A2EE-2D7B5D24593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B288D83-B08C-4C4D-BAC6-2922D2EA1E8A}" type="datetimeFigureOut">
              <a:rPr lang="en-GB" smtClean="0"/>
              <a:t>10/09/2026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D0CDC6F9-9A6E-44D8-8B6A-2747F3F464F0}" type="slidenum">
              <a:rPr lang="en-GB" smtClean="0"/>
              <a:t>‹#›</a:t>
            </a:fld>
            <a:endParaRPr lang="en-GB"/>
          </a:p>
        </p:txBody>
      </p:sp>
    </p:spTree>
    <p:extLst>
      <p:ext uri="{BB962C8B-B14F-4D97-AF65-F5344CB8AC3E}">
        <p14:creationId xmlns:p14="http://schemas.microsoft.com/office/powerpoint/2010/main" val="267959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Morning</a:t>
            </a:r>
          </a:p>
          <a:p>
            <a:r>
              <a:rPr lang="en-GB" dirty="0"/>
              <a:t>Thank you for taking the time to join us this morning. </a:t>
            </a:r>
          </a:p>
          <a:p>
            <a:r>
              <a:rPr lang="en-GB" dirty="0"/>
              <a:t>Purpose of this meeting – give you key information about the course of the year. </a:t>
            </a:r>
          </a:p>
          <a:p>
            <a:endParaRPr lang="en-GB" dirty="0"/>
          </a:p>
          <a:p>
            <a:r>
              <a:rPr lang="en-GB" dirty="0"/>
              <a:t>Children have settled into year 1 beautifully. </a:t>
            </a:r>
          </a:p>
        </p:txBody>
      </p:sp>
      <p:sp>
        <p:nvSpPr>
          <p:cNvPr id="4" name="Slide Number Placeholder 3"/>
          <p:cNvSpPr>
            <a:spLocks noGrp="1"/>
          </p:cNvSpPr>
          <p:nvPr>
            <p:ph type="sldNum" sz="quarter" idx="5"/>
          </p:nvPr>
        </p:nvSpPr>
        <p:spPr/>
        <p:txBody>
          <a:bodyPr/>
          <a:lstStyle/>
          <a:p>
            <a:fld id="{D0CDC6F9-9A6E-44D8-8B6A-2747F3F464F0}" type="slidenum">
              <a:rPr lang="en-GB" smtClean="0"/>
              <a:t>1</a:t>
            </a:fld>
            <a:endParaRPr lang="en-GB"/>
          </a:p>
        </p:txBody>
      </p:sp>
    </p:spTree>
    <p:extLst>
      <p:ext uri="{BB962C8B-B14F-4D97-AF65-F5344CB8AC3E}">
        <p14:creationId xmlns:p14="http://schemas.microsoft.com/office/powerpoint/2010/main" val="2092031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we could start with our st </a:t>
            </a:r>
            <a:r>
              <a:rPr lang="en-GB" dirty="0" err="1"/>
              <a:t>anne’s</a:t>
            </a:r>
            <a:r>
              <a:rPr lang="en-GB" dirty="0"/>
              <a:t> prayer by making the sign of the cross together. </a:t>
            </a:r>
          </a:p>
          <a:p>
            <a:endParaRPr lang="en-GB" dirty="0"/>
          </a:p>
        </p:txBody>
      </p:sp>
      <p:sp>
        <p:nvSpPr>
          <p:cNvPr id="4" name="Slide Number Placeholder 3"/>
          <p:cNvSpPr>
            <a:spLocks noGrp="1"/>
          </p:cNvSpPr>
          <p:nvPr>
            <p:ph type="sldNum" sz="quarter" idx="5"/>
          </p:nvPr>
        </p:nvSpPr>
        <p:spPr/>
        <p:txBody>
          <a:bodyPr/>
          <a:lstStyle/>
          <a:p>
            <a:fld id="{D0CDC6F9-9A6E-44D8-8B6A-2747F3F464F0}" type="slidenum">
              <a:rPr lang="en-GB" smtClean="0"/>
              <a:t>2</a:t>
            </a:fld>
            <a:endParaRPr lang="en-GB"/>
          </a:p>
        </p:txBody>
      </p:sp>
    </p:spTree>
    <p:extLst>
      <p:ext uri="{BB962C8B-B14F-4D97-AF65-F5344CB8AC3E}">
        <p14:creationId xmlns:p14="http://schemas.microsoft.com/office/powerpoint/2010/main" val="836199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year group has a focus class saint. </a:t>
            </a:r>
          </a:p>
          <a:p>
            <a:r>
              <a:rPr lang="en-GB" dirty="0"/>
              <a:t>Over the year the children will learn about the life of St Francis and the qualities that we can take from him. </a:t>
            </a:r>
          </a:p>
          <a:p>
            <a:endParaRPr lang="en-GB" dirty="0"/>
          </a:p>
          <a:p>
            <a:r>
              <a:rPr lang="en-GB" dirty="0"/>
              <a:t>There will be projects sent home that focus on St Francis and his life so it would be lovely if you could participate in them with your child or children. </a:t>
            </a:r>
          </a:p>
        </p:txBody>
      </p:sp>
      <p:sp>
        <p:nvSpPr>
          <p:cNvPr id="4" name="Slide Number Placeholder 3"/>
          <p:cNvSpPr>
            <a:spLocks noGrp="1"/>
          </p:cNvSpPr>
          <p:nvPr>
            <p:ph type="sldNum" sz="quarter" idx="5"/>
          </p:nvPr>
        </p:nvSpPr>
        <p:spPr/>
        <p:txBody>
          <a:bodyPr/>
          <a:lstStyle/>
          <a:p>
            <a:fld id="{D0CDC6F9-9A6E-44D8-8B6A-2747F3F464F0}" type="slidenum">
              <a:rPr lang="en-GB" smtClean="0"/>
              <a:t>4</a:t>
            </a:fld>
            <a:endParaRPr lang="en-GB"/>
          </a:p>
        </p:txBody>
      </p:sp>
    </p:spTree>
    <p:extLst>
      <p:ext uri="{BB962C8B-B14F-4D97-AF65-F5344CB8AC3E}">
        <p14:creationId xmlns:p14="http://schemas.microsoft.com/office/powerpoint/2010/main" val="2376995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also the KS1 lead. </a:t>
            </a:r>
          </a:p>
          <a:p>
            <a:r>
              <a:rPr lang="en-GB" dirty="0"/>
              <a:t>First port of call is class teacher but if there is anything you wish to discuss further I will be your next port of call. </a:t>
            </a:r>
          </a:p>
        </p:txBody>
      </p:sp>
      <p:sp>
        <p:nvSpPr>
          <p:cNvPr id="4" name="Slide Number Placeholder 3"/>
          <p:cNvSpPr>
            <a:spLocks noGrp="1"/>
          </p:cNvSpPr>
          <p:nvPr>
            <p:ph type="sldNum" sz="quarter" idx="5"/>
          </p:nvPr>
        </p:nvSpPr>
        <p:spPr/>
        <p:txBody>
          <a:bodyPr/>
          <a:lstStyle/>
          <a:p>
            <a:fld id="{D0CDC6F9-9A6E-44D8-8B6A-2747F3F464F0}" type="slidenum">
              <a:rPr lang="en-GB" smtClean="0"/>
              <a:t>5</a:t>
            </a:fld>
            <a:endParaRPr lang="en-GB"/>
          </a:p>
        </p:txBody>
      </p:sp>
    </p:spTree>
    <p:extLst>
      <p:ext uri="{BB962C8B-B14F-4D97-AF65-F5344CB8AC3E}">
        <p14:creationId xmlns:p14="http://schemas.microsoft.com/office/powerpoint/2010/main" val="1552341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Spelling frame – these log ins have not yet been sent to you but as we begin spellings you will receive it. </a:t>
            </a:r>
          </a:p>
          <a:p>
            <a:endParaRPr lang="en-GB" dirty="0"/>
          </a:p>
        </p:txBody>
      </p:sp>
      <p:sp>
        <p:nvSpPr>
          <p:cNvPr id="4" name="Slide Number Placeholder 3"/>
          <p:cNvSpPr>
            <a:spLocks noGrp="1"/>
          </p:cNvSpPr>
          <p:nvPr>
            <p:ph type="sldNum" sz="quarter" idx="5"/>
          </p:nvPr>
        </p:nvSpPr>
        <p:spPr/>
        <p:txBody>
          <a:bodyPr/>
          <a:lstStyle/>
          <a:p>
            <a:fld id="{D0CDC6F9-9A6E-44D8-8B6A-2747F3F464F0}" type="slidenum">
              <a:rPr lang="en-GB" smtClean="0"/>
              <a:t>7</a:t>
            </a:fld>
            <a:endParaRPr lang="en-GB"/>
          </a:p>
        </p:txBody>
      </p:sp>
    </p:spTree>
    <p:extLst>
      <p:ext uri="{BB962C8B-B14F-4D97-AF65-F5344CB8AC3E}">
        <p14:creationId xmlns:p14="http://schemas.microsoft.com/office/powerpoint/2010/main" val="4138325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children are at their age where they are beginning their reading journey. </a:t>
            </a:r>
          </a:p>
          <a:p>
            <a:r>
              <a:rPr lang="en-GB" dirty="0"/>
              <a:t>As a school we are extremely passionate about reading and we embed those reading skills through a phonics scheme – RWI. </a:t>
            </a:r>
          </a:p>
        </p:txBody>
      </p:sp>
      <p:sp>
        <p:nvSpPr>
          <p:cNvPr id="4" name="Slide Number Placeholder 3"/>
          <p:cNvSpPr>
            <a:spLocks noGrp="1"/>
          </p:cNvSpPr>
          <p:nvPr>
            <p:ph type="sldNum" sz="quarter" idx="5"/>
          </p:nvPr>
        </p:nvSpPr>
        <p:spPr/>
        <p:txBody>
          <a:bodyPr/>
          <a:lstStyle/>
          <a:p>
            <a:fld id="{D0CDC6F9-9A6E-44D8-8B6A-2747F3F464F0}" type="slidenum">
              <a:rPr lang="en-GB" smtClean="0"/>
              <a:t>9</a:t>
            </a:fld>
            <a:endParaRPr lang="en-GB"/>
          </a:p>
        </p:txBody>
      </p:sp>
    </p:spTree>
    <p:extLst>
      <p:ext uri="{BB962C8B-B14F-4D97-AF65-F5344CB8AC3E}">
        <p14:creationId xmlns:p14="http://schemas.microsoft.com/office/powerpoint/2010/main" val="248325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statutory through the government – like SATS. </a:t>
            </a:r>
          </a:p>
        </p:txBody>
      </p:sp>
      <p:sp>
        <p:nvSpPr>
          <p:cNvPr id="4" name="Slide Number Placeholder 3"/>
          <p:cNvSpPr>
            <a:spLocks noGrp="1"/>
          </p:cNvSpPr>
          <p:nvPr>
            <p:ph type="sldNum" sz="quarter" idx="5"/>
          </p:nvPr>
        </p:nvSpPr>
        <p:spPr/>
        <p:txBody>
          <a:bodyPr/>
          <a:lstStyle/>
          <a:p>
            <a:fld id="{D0CDC6F9-9A6E-44D8-8B6A-2747F3F464F0}" type="slidenum">
              <a:rPr lang="en-GB" smtClean="0"/>
              <a:t>10</a:t>
            </a:fld>
            <a:endParaRPr lang="en-GB"/>
          </a:p>
        </p:txBody>
      </p:sp>
    </p:spTree>
    <p:extLst>
      <p:ext uri="{BB962C8B-B14F-4D97-AF65-F5344CB8AC3E}">
        <p14:creationId xmlns:p14="http://schemas.microsoft.com/office/powerpoint/2010/main" val="2477566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Jewellery is not encouraged at St Anne’s – except for small studded earrings. </a:t>
            </a:r>
          </a:p>
          <a:p>
            <a:r>
              <a:rPr lang="en-GB" dirty="0"/>
              <a:t>Any earrings that hang below the ear lobe will be asked to be taken out. </a:t>
            </a:r>
          </a:p>
          <a:p>
            <a:r>
              <a:rPr lang="en-GB" dirty="0"/>
              <a:t>If your child would like to wear a watch then this must be an analogue watch, not a smart watch. </a:t>
            </a:r>
          </a:p>
          <a:p>
            <a:r>
              <a:rPr lang="en-GB" dirty="0"/>
              <a:t>I</a:t>
            </a:r>
          </a:p>
        </p:txBody>
      </p:sp>
      <p:sp>
        <p:nvSpPr>
          <p:cNvPr id="4" name="Slide Number Placeholder 3"/>
          <p:cNvSpPr>
            <a:spLocks noGrp="1"/>
          </p:cNvSpPr>
          <p:nvPr>
            <p:ph type="sldNum" sz="quarter" idx="5"/>
          </p:nvPr>
        </p:nvSpPr>
        <p:spPr/>
        <p:txBody>
          <a:bodyPr/>
          <a:lstStyle/>
          <a:p>
            <a:fld id="{D0CDC6F9-9A6E-44D8-8B6A-2747F3F464F0}" type="slidenum">
              <a:rPr lang="en-GB" smtClean="0"/>
              <a:t>13</a:t>
            </a:fld>
            <a:endParaRPr lang="en-GB"/>
          </a:p>
        </p:txBody>
      </p:sp>
    </p:spTree>
    <p:extLst>
      <p:ext uri="{BB962C8B-B14F-4D97-AF65-F5344CB8AC3E}">
        <p14:creationId xmlns:p14="http://schemas.microsoft.com/office/powerpoint/2010/main" val="3192038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school we aim for 100% attendance.</a:t>
            </a:r>
          </a:p>
          <a:p>
            <a:r>
              <a:rPr lang="en-GB" dirty="0"/>
              <a:t>On the left you can see a grid with outlines the effects absences can have on your child's education. </a:t>
            </a:r>
          </a:p>
          <a:p>
            <a:endParaRPr lang="en-GB" dirty="0"/>
          </a:p>
          <a:p>
            <a:r>
              <a:rPr lang="en-GB" dirty="0"/>
              <a:t>Read and point out the school day – punctuality area.</a:t>
            </a:r>
          </a:p>
        </p:txBody>
      </p:sp>
      <p:sp>
        <p:nvSpPr>
          <p:cNvPr id="4" name="Slide Number Placeholder 3"/>
          <p:cNvSpPr>
            <a:spLocks noGrp="1"/>
          </p:cNvSpPr>
          <p:nvPr>
            <p:ph type="sldNum" sz="quarter" idx="5"/>
          </p:nvPr>
        </p:nvSpPr>
        <p:spPr/>
        <p:txBody>
          <a:bodyPr/>
          <a:lstStyle/>
          <a:p>
            <a:fld id="{D0CDC6F9-9A6E-44D8-8B6A-2747F3F464F0}" type="slidenum">
              <a:rPr lang="en-GB" smtClean="0"/>
              <a:t>14</a:t>
            </a:fld>
            <a:endParaRPr lang="en-GB"/>
          </a:p>
        </p:txBody>
      </p:sp>
    </p:spTree>
    <p:extLst>
      <p:ext uri="{BB962C8B-B14F-4D97-AF65-F5344CB8AC3E}">
        <p14:creationId xmlns:p14="http://schemas.microsoft.com/office/powerpoint/2010/main" val="25354043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from slides </a:t>
            </a:r>
          </a:p>
        </p:txBody>
      </p:sp>
      <p:sp>
        <p:nvSpPr>
          <p:cNvPr id="4" name="Slide Number Placeholder 3"/>
          <p:cNvSpPr>
            <a:spLocks noGrp="1"/>
          </p:cNvSpPr>
          <p:nvPr>
            <p:ph type="sldNum" sz="quarter" idx="5"/>
          </p:nvPr>
        </p:nvSpPr>
        <p:spPr/>
        <p:txBody>
          <a:bodyPr/>
          <a:lstStyle/>
          <a:p>
            <a:fld id="{D0CDC6F9-9A6E-44D8-8B6A-2747F3F464F0}" type="slidenum">
              <a:rPr lang="en-GB" smtClean="0"/>
              <a:t>15</a:t>
            </a:fld>
            <a:endParaRPr lang="en-GB"/>
          </a:p>
        </p:txBody>
      </p:sp>
    </p:spTree>
    <p:extLst>
      <p:ext uri="{BB962C8B-B14F-4D97-AF65-F5344CB8AC3E}">
        <p14:creationId xmlns:p14="http://schemas.microsoft.com/office/powerpoint/2010/main" val="17670786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0CDC6F9-9A6E-44D8-8B6A-2747F3F464F0}" type="slidenum">
              <a:rPr lang="en-GB" smtClean="0"/>
              <a:t>16</a:t>
            </a:fld>
            <a:endParaRPr lang="en-GB"/>
          </a:p>
        </p:txBody>
      </p:sp>
    </p:spTree>
    <p:extLst>
      <p:ext uri="{BB962C8B-B14F-4D97-AF65-F5344CB8AC3E}">
        <p14:creationId xmlns:p14="http://schemas.microsoft.com/office/powerpoint/2010/main" val="27837958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writing in black is the content of learning.</a:t>
            </a:r>
          </a:p>
          <a:p>
            <a:r>
              <a:rPr lang="en-GB" dirty="0"/>
              <a:t>The writing in red are the big questions that children will answer at the end of a unit. </a:t>
            </a:r>
          </a:p>
          <a:p>
            <a:endParaRPr lang="en-GB" dirty="0"/>
          </a:p>
          <a:p>
            <a:r>
              <a:rPr lang="en-GB" dirty="0"/>
              <a:t>We always encourage children's parents to talk about their child's learning with them and this is a helpful document to support you in doing this.</a:t>
            </a:r>
          </a:p>
          <a:p>
            <a:endParaRPr lang="en-GB" dirty="0"/>
          </a:p>
          <a:p>
            <a:r>
              <a:rPr lang="en-GB" dirty="0"/>
              <a:t>These will be emailed out to you each term (so autumn, spring and summer). </a:t>
            </a:r>
          </a:p>
        </p:txBody>
      </p:sp>
      <p:sp>
        <p:nvSpPr>
          <p:cNvPr id="4" name="Slide Number Placeholder 3"/>
          <p:cNvSpPr>
            <a:spLocks noGrp="1"/>
          </p:cNvSpPr>
          <p:nvPr>
            <p:ph type="sldNum" sz="quarter" idx="5"/>
          </p:nvPr>
        </p:nvSpPr>
        <p:spPr/>
        <p:txBody>
          <a:bodyPr/>
          <a:lstStyle/>
          <a:p>
            <a:fld id="{D0CDC6F9-9A6E-44D8-8B6A-2747F3F464F0}" type="slidenum">
              <a:rPr lang="en-GB" smtClean="0"/>
              <a:t>18</a:t>
            </a:fld>
            <a:endParaRPr lang="en-GB"/>
          </a:p>
        </p:txBody>
      </p:sp>
    </p:spTree>
    <p:extLst>
      <p:ext uri="{BB962C8B-B14F-4D97-AF65-F5344CB8AC3E}">
        <p14:creationId xmlns:p14="http://schemas.microsoft.com/office/powerpoint/2010/main" val="1585080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Building the Kingdom is a Catholic initiative that We follow at St Anne’s</a:t>
            </a:r>
          </a:p>
          <a:p>
            <a:endParaRPr lang="en-GB" dirty="0"/>
          </a:p>
          <a:p>
            <a:r>
              <a:rPr lang="en-GB" b="1" dirty="0"/>
              <a:t>Building the Kingdom</a:t>
            </a:r>
            <a:r>
              <a:rPr lang="en-GB" dirty="0"/>
              <a:t> means helping children put our Catholic values into action every day. Through lessons, big questions and real-life experiences, children learn to </a:t>
            </a:r>
            <a:r>
              <a:rPr lang="en-GB" b="1" dirty="0"/>
              <a:t>love and care for others, make good choices, look after God’s world and live out the teachings of Jesus. We are helping to put their faith into action. </a:t>
            </a:r>
          </a:p>
          <a:p>
            <a:endParaRPr lang="en-GB" b="1" dirty="0"/>
          </a:p>
          <a:p>
            <a:r>
              <a:rPr lang="en-GB" b="1" dirty="0"/>
              <a:t>As an example we ask children to be stewards of God’s creation – to learn to care for the world around them. As a school to live this out by having litter pickers who litter pick in the school grounds but also our local area. We are putting ours and their faith into action. </a:t>
            </a:r>
            <a:endParaRPr lang="en-GB" dirty="0"/>
          </a:p>
        </p:txBody>
      </p:sp>
      <p:sp>
        <p:nvSpPr>
          <p:cNvPr id="4" name="Slide Number Placeholder 3"/>
          <p:cNvSpPr>
            <a:spLocks noGrp="1"/>
          </p:cNvSpPr>
          <p:nvPr>
            <p:ph type="sldNum" sz="quarter" idx="5"/>
          </p:nvPr>
        </p:nvSpPr>
        <p:spPr/>
        <p:txBody>
          <a:bodyPr/>
          <a:lstStyle/>
          <a:p>
            <a:fld id="{D0CDC6F9-9A6E-44D8-8B6A-2747F3F464F0}" type="slidenum">
              <a:rPr lang="en-GB" smtClean="0"/>
              <a:t>20</a:t>
            </a:fld>
            <a:endParaRPr lang="en-GB"/>
          </a:p>
        </p:txBody>
      </p:sp>
    </p:spTree>
    <p:extLst>
      <p:ext uri="{BB962C8B-B14F-4D97-AF65-F5344CB8AC3E}">
        <p14:creationId xmlns:p14="http://schemas.microsoft.com/office/powerpoint/2010/main" val="255503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Relationships and Health Education (RHE)</a:t>
            </a:r>
            <a:r>
              <a:rPr lang="en-GB" dirty="0"/>
              <a:t> helps children learn how to </a:t>
            </a:r>
            <a:r>
              <a:rPr lang="en-GB" b="1" dirty="0"/>
              <a:t>stay safe, </a:t>
            </a:r>
            <a:br>
              <a:rPr lang="en-GB" b="1" dirty="0"/>
            </a:br>
            <a:r>
              <a:rPr lang="en-GB" b="1" dirty="0"/>
              <a:t>look after their health and wellbeing, </a:t>
            </a:r>
            <a:br>
              <a:rPr lang="en-GB" b="1" dirty="0"/>
            </a:br>
            <a:r>
              <a:rPr lang="en-GB" b="1" dirty="0"/>
              <a:t>understand their feelings and build positive, </a:t>
            </a:r>
            <a:br>
              <a:rPr lang="en-GB" b="1" dirty="0"/>
            </a:br>
            <a:r>
              <a:rPr lang="en-GB" b="1" dirty="0"/>
              <a:t>respectful relationships with others.</a:t>
            </a:r>
            <a:br>
              <a:rPr lang="en-GB" b="1" dirty="0"/>
            </a:br>
            <a:br>
              <a:rPr lang="en-GB" b="1" dirty="0"/>
            </a:br>
            <a:r>
              <a:rPr lang="en-GB" dirty="0"/>
              <a:t> It is a statutory part of the curriculum and is taught in an </a:t>
            </a:r>
            <a:r>
              <a:rPr lang="en-GB" b="1" dirty="0"/>
              <a:t>age-appropriate and sensitive way</a:t>
            </a:r>
            <a:r>
              <a:rPr lang="en-GB" dirty="0"/>
              <a:t>, with parents and carers kept informed of important updates.</a:t>
            </a:r>
          </a:p>
        </p:txBody>
      </p:sp>
      <p:sp>
        <p:nvSpPr>
          <p:cNvPr id="4" name="Slide Number Placeholder 3"/>
          <p:cNvSpPr>
            <a:spLocks noGrp="1"/>
          </p:cNvSpPr>
          <p:nvPr>
            <p:ph type="sldNum" sz="quarter" idx="5"/>
          </p:nvPr>
        </p:nvSpPr>
        <p:spPr/>
        <p:txBody>
          <a:bodyPr/>
          <a:lstStyle/>
          <a:p>
            <a:fld id="{D0CDC6F9-9A6E-44D8-8B6A-2747F3F464F0}" type="slidenum">
              <a:rPr lang="en-GB" smtClean="0"/>
              <a:t>21</a:t>
            </a:fld>
            <a:endParaRPr lang="en-GB"/>
          </a:p>
        </p:txBody>
      </p:sp>
    </p:spTree>
    <p:extLst>
      <p:ext uri="{BB962C8B-B14F-4D97-AF65-F5344CB8AC3E}">
        <p14:creationId xmlns:p14="http://schemas.microsoft.com/office/powerpoint/2010/main" val="3106412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we know children are growing up in the ‘digital age’. </a:t>
            </a:r>
          </a:p>
          <a:p>
            <a:r>
              <a:rPr lang="en-GB" dirty="0"/>
              <a:t>We are here to support you and we aim to work together to keep children safe online. </a:t>
            </a:r>
          </a:p>
          <a:p>
            <a:endParaRPr lang="en-GB" dirty="0"/>
          </a:p>
          <a:p>
            <a:r>
              <a:rPr lang="en-GB" dirty="0"/>
              <a:t>We teach online safety every week at the beginning of your </a:t>
            </a:r>
            <a:r>
              <a:rPr lang="en-GB" dirty="0" err="1"/>
              <a:t>childs</a:t>
            </a:r>
            <a:r>
              <a:rPr lang="en-GB" dirty="0"/>
              <a:t> computing lessons and we also thread this throughout other areas of the curriculum too. </a:t>
            </a:r>
          </a:p>
        </p:txBody>
      </p:sp>
      <p:sp>
        <p:nvSpPr>
          <p:cNvPr id="4" name="Slide Number Placeholder 3"/>
          <p:cNvSpPr>
            <a:spLocks noGrp="1"/>
          </p:cNvSpPr>
          <p:nvPr>
            <p:ph type="sldNum" sz="quarter" idx="5"/>
          </p:nvPr>
        </p:nvSpPr>
        <p:spPr/>
        <p:txBody>
          <a:bodyPr/>
          <a:lstStyle/>
          <a:p>
            <a:fld id="{D0CDC6F9-9A6E-44D8-8B6A-2747F3F464F0}" type="slidenum">
              <a:rPr lang="en-GB" smtClean="0"/>
              <a:t>24</a:t>
            </a:fld>
            <a:endParaRPr lang="en-GB"/>
          </a:p>
        </p:txBody>
      </p:sp>
    </p:spTree>
    <p:extLst>
      <p:ext uri="{BB962C8B-B14F-4D97-AF65-F5344CB8AC3E}">
        <p14:creationId xmlns:p14="http://schemas.microsoft.com/office/powerpoint/2010/main" val="316212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10/09/2026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10/09/2026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10/09/2026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10/09/2026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10/09/2026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10/09/2026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20.png"/><Relationship Id="rId1" Type="http://schemas.openxmlformats.org/officeDocument/2006/relationships/slideLayout" Target="../slideLayouts/slideLayout1.xml"/><Relationship Id="rId6" Type="http://schemas.openxmlformats.org/officeDocument/2006/relationships/image" Target="../media/image22.png"/><Relationship Id="rId5" Type="http://schemas.microsoft.com/office/2007/relationships/hdphoto" Target="../media/hdphoto4.wdp"/><Relationship Id="rId4" Type="http://schemas.openxmlformats.org/officeDocument/2006/relationships/image" Target="../media/image21.png"/><Relationship Id="rId9" Type="http://schemas.microsoft.com/office/2007/relationships/hdphoto" Target="../media/hdphoto6.wdp"/></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internetmatters.org/wp-content/uploads/2015/05/ncro3p-Internet-Matters_E-safety_Primary_1.pdf"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hyperlink" Target="https://www.nspcc.org.uk/preventing-abuse/keeping-children-safe/online-safety/"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43.jpeg"/></Relationships>
</file>

<file path=ppt/slides/_rels/slide26.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0" b="100000" l="0" r="100000"/>
                    </a14:imgEffect>
                  </a14:imgLayer>
                </a14:imgProps>
              </a:ext>
            </a:extLst>
          </a:blip>
          <a:srcRect l="1096"/>
          <a:stretch/>
        </p:blipFill>
        <p:spPr>
          <a:xfrm>
            <a:off x="4570228" y="278190"/>
            <a:ext cx="3177688" cy="3203777"/>
          </a:xfrm>
          <a:prstGeom prst="rect">
            <a:avLst/>
          </a:prstGeom>
        </p:spPr>
      </p:pic>
      <p:pic>
        <p:nvPicPr>
          <p:cNvPr id="2050" name="Picture 2" descr="Year 1 | Carnforth School"/>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634086" y="3481967"/>
            <a:ext cx="7022675" cy="29695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002729" y="283787"/>
            <a:ext cx="4361453" cy="6200730"/>
          </a:xfrm>
          <a:prstGeom prst="rect">
            <a:avLst/>
          </a:prstGeom>
        </p:spPr>
      </p:pic>
      <p:sp>
        <p:nvSpPr>
          <p:cNvPr id="2" name="TextBox 1"/>
          <p:cNvSpPr txBox="1"/>
          <p:nvPr/>
        </p:nvSpPr>
        <p:spPr>
          <a:xfrm>
            <a:off x="330926" y="283787"/>
            <a:ext cx="792480" cy="461665"/>
          </a:xfrm>
          <a:prstGeom prst="rect">
            <a:avLst/>
          </a:prstGeom>
          <a:noFill/>
        </p:spPr>
        <p:txBody>
          <a:bodyPr wrap="square" rtlCol="0">
            <a:spAutoFit/>
          </a:bodyPr>
          <a:lstStyle/>
          <a:p>
            <a:r>
              <a:rPr lang="en-GB" sz="2400" b="1" dirty="0">
                <a:solidFill>
                  <a:srgbClr val="FF0000"/>
                </a:solidFill>
              </a:rPr>
              <a:t> </a:t>
            </a:r>
          </a:p>
        </p:txBody>
      </p:sp>
      <p:sp>
        <p:nvSpPr>
          <p:cNvPr id="4" name="Rectangle 3"/>
          <p:cNvSpPr/>
          <p:nvPr/>
        </p:nvSpPr>
        <p:spPr>
          <a:xfrm>
            <a:off x="330926" y="283787"/>
            <a:ext cx="130892" cy="15032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19D18EE-1252-A9B2-BC63-1940136EEBFF}"/>
              </a:ext>
            </a:extLst>
          </p:cNvPr>
          <p:cNvSpPr/>
          <p:nvPr/>
        </p:nvSpPr>
        <p:spPr>
          <a:xfrm>
            <a:off x="5571337" y="1305550"/>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6746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 and Collective Worship</a:t>
            </a:r>
          </a:p>
        </p:txBody>
      </p:sp>
      <p:sp>
        <p:nvSpPr>
          <p:cNvPr id="6" name="Content Placeholder 2"/>
          <p:cNvSpPr>
            <a:spLocks noGrp="1"/>
          </p:cNvSpPr>
          <p:nvPr>
            <p:ph idx="1"/>
          </p:nvPr>
        </p:nvSpPr>
        <p:spPr>
          <a:xfrm>
            <a:off x="838200" y="1825625"/>
            <a:ext cx="10515600" cy="4351338"/>
          </a:xfrm>
        </p:spPr>
        <p:txBody>
          <a:bodyPr>
            <a:normAutofit/>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Celebrating the Word of God each day.</a:t>
            </a:r>
          </a:p>
          <a:p>
            <a:pPr marL="0" lvl="0" indent="0">
              <a:lnSpc>
                <a:spcPct val="150000"/>
              </a:lnSpc>
              <a:buNone/>
            </a:pPr>
            <a:r>
              <a:rPr lang="en-GB" dirty="0">
                <a:solidFill>
                  <a:prstClr val="black"/>
                </a:solidFill>
                <a:latin typeface="Comic Sans MS" panose="030F0702030302020204" pitchFamily="66" charset="0"/>
              </a:rPr>
              <a:t>Children also take part in liturgies and go to Church.</a:t>
            </a:r>
          </a:p>
          <a:p>
            <a:pPr marL="0" lvl="0" indent="0">
              <a:lnSpc>
                <a:spcPct val="150000"/>
              </a:lnSpc>
              <a:buNone/>
            </a:pPr>
            <a:r>
              <a:rPr lang="en-GB" dirty="0">
                <a:solidFill>
                  <a:prstClr val="black"/>
                </a:solidFill>
                <a:latin typeface="Comic Sans MS" panose="030F0702030302020204" pitchFamily="66" charset="0"/>
              </a:rPr>
              <a:t>Children say daily prayers. </a:t>
            </a:r>
          </a:p>
        </p:txBody>
      </p:sp>
      <p:sp>
        <p:nvSpPr>
          <p:cNvPr id="4" name="Rectangle 3"/>
          <p:cNvSpPr/>
          <p:nvPr/>
        </p:nvSpPr>
        <p:spPr>
          <a:xfrm>
            <a:off x="330926" y="283787"/>
            <a:ext cx="130892" cy="150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405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49803" y="1692134"/>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0515600" cy="1325563"/>
          </a:xfrm>
        </p:spPr>
        <p:txBody>
          <a:bodyPr>
            <a:normAutofit/>
          </a:bodyPr>
          <a:lstStyle/>
          <a:p>
            <a:r>
              <a:rPr lang="en-GB" sz="4000" u="sng" dirty="0">
                <a:latin typeface="Comic Sans MS" panose="030F0702030302020204" pitchFamily="66" charset="0"/>
              </a:rPr>
              <a:t>Year 1 Class Saint:</a:t>
            </a:r>
            <a:r>
              <a:rPr lang="en-GB" sz="4000" dirty="0">
                <a:latin typeface="Comic Sans MS" panose="030F0702030302020204" pitchFamily="66" charset="0"/>
              </a:rPr>
              <a:t> Saint Francis of Assisi</a:t>
            </a:r>
          </a:p>
        </p:txBody>
      </p:sp>
      <p:sp>
        <p:nvSpPr>
          <p:cNvPr id="2" name="Rectangle 1"/>
          <p:cNvSpPr/>
          <p:nvPr/>
        </p:nvSpPr>
        <p:spPr>
          <a:xfrm>
            <a:off x="1007079" y="1989779"/>
            <a:ext cx="6096000" cy="2862322"/>
          </a:xfrm>
          <a:prstGeom prst="rect">
            <a:avLst/>
          </a:prstGeom>
        </p:spPr>
        <p:txBody>
          <a:bodyPr>
            <a:spAutoFit/>
          </a:bodyPr>
          <a:lstStyle/>
          <a:p>
            <a:r>
              <a:rPr lang="en-GB" b="1" u="sng"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b="1" dirty="0">
                <a:latin typeface="Comic Sans MS" panose="030F0702030302020204" pitchFamily="66" charset="0"/>
                <a:ea typeface="Times New Roman" panose="02020603050405020304" pitchFamily="18" charset="0"/>
              </a:rPr>
              <a:t> October 4</a:t>
            </a:r>
            <a:r>
              <a:rPr lang="en-GB" b="1" baseline="30000" dirty="0">
                <a:latin typeface="Comic Sans MS" panose="030F0702030302020204" pitchFamily="66" charset="0"/>
                <a:ea typeface="Times New Roman" panose="02020603050405020304" pitchFamily="18" charset="0"/>
              </a:rPr>
              <a:t>th</a:t>
            </a:r>
            <a:endParaRPr lang="en-GB" b="1" dirty="0">
              <a:latin typeface="Comic Sans MS" panose="030F0702030302020204" pitchFamily="66" charset="0"/>
              <a:ea typeface="Times New Roman" panose="02020603050405020304" pitchFamily="18" charset="0"/>
            </a:endParaRPr>
          </a:p>
          <a:p>
            <a:br>
              <a:rPr lang="en-GB" b="1" dirty="0">
                <a:solidFill>
                  <a:srgbClr val="333333"/>
                </a:solidFill>
                <a:latin typeface="Comic Sans MS" panose="030F0702030302020204" pitchFamily="66" charset="0"/>
                <a:ea typeface="Times New Roman" panose="02020603050405020304" pitchFamily="18" charset="0"/>
              </a:rPr>
            </a:br>
            <a:r>
              <a:rPr lang="en-GB" b="1" u="sng" dirty="0">
                <a:latin typeface="Comic Sans MS" panose="030F0702030302020204" pitchFamily="66" charset="0"/>
                <a:ea typeface="Times New Roman" panose="02020603050405020304" pitchFamily="18" charset="0"/>
                <a:cs typeface="Times New Roman" panose="02020603050405020304" pitchFamily="18" charset="0"/>
              </a:rPr>
              <a:t>Patron Saint of:</a:t>
            </a:r>
            <a:r>
              <a:rPr lang="en-GB" b="1" dirty="0">
                <a:latin typeface="Comic Sans MS" panose="030F0702030302020204" pitchFamily="66" charset="0"/>
                <a:ea typeface="Times New Roman" panose="02020603050405020304" pitchFamily="18" charset="0"/>
                <a:cs typeface="Times New Roman" panose="02020603050405020304" pitchFamily="18" charset="0"/>
              </a:rPr>
              <a:t> </a:t>
            </a:r>
            <a:r>
              <a:rPr lang="en-GB" b="1" dirty="0">
                <a:latin typeface="Comic Sans MS" panose="030F0702030302020204" pitchFamily="66" charset="0"/>
                <a:ea typeface="Times New Roman" panose="02020603050405020304" pitchFamily="18" charset="0"/>
              </a:rPr>
              <a:t>animals and ecology</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Birth:</a:t>
            </a:r>
            <a:r>
              <a:rPr lang="en-GB" b="1" dirty="0">
                <a:latin typeface="Comic Sans MS" panose="030F0702030302020204" pitchFamily="66" charset="0"/>
                <a:ea typeface="Times New Roman" panose="02020603050405020304" pitchFamily="18" charset="0"/>
              </a:rPr>
              <a:t> Around 1181 - 1182</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Death:</a:t>
            </a:r>
            <a:r>
              <a:rPr lang="en-GB" b="1" dirty="0">
                <a:latin typeface="Comic Sans MS" panose="030F0702030302020204" pitchFamily="66" charset="0"/>
                <a:ea typeface="Times New Roman" panose="02020603050405020304" pitchFamily="18" charset="0"/>
              </a:rPr>
              <a:t> October 3</a:t>
            </a:r>
            <a:r>
              <a:rPr lang="en-GB" b="1" baseline="30000" dirty="0">
                <a:latin typeface="Comic Sans MS" panose="030F0702030302020204" pitchFamily="66" charset="0"/>
                <a:ea typeface="Times New Roman" panose="02020603050405020304" pitchFamily="18" charset="0"/>
              </a:rPr>
              <a:t>rd</a:t>
            </a:r>
            <a:r>
              <a:rPr lang="en-GB" b="1" dirty="0">
                <a:latin typeface="Comic Sans MS" panose="030F0702030302020204" pitchFamily="66" charset="0"/>
                <a:ea typeface="Times New Roman" panose="02020603050405020304" pitchFamily="18" charset="0"/>
              </a:rPr>
              <a:t> 1226</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Canonised:</a:t>
            </a:r>
            <a:r>
              <a:rPr lang="en-GB" b="1" dirty="0">
                <a:latin typeface="Comic Sans MS" panose="030F0702030302020204" pitchFamily="66" charset="0"/>
                <a:ea typeface="Times New Roman" panose="02020603050405020304" pitchFamily="18" charset="0"/>
              </a:rPr>
              <a:t> </a:t>
            </a:r>
            <a:r>
              <a:rPr lang="en-GB" b="1" dirty="0">
                <a:latin typeface="Comic Sans MS" panose="030F0702030302020204" pitchFamily="66" charset="0"/>
              </a:rPr>
              <a:t>July 16, 1228</a:t>
            </a:r>
            <a:r>
              <a:rPr lang="en-US" b="1" dirty="0">
                <a:latin typeface="Comic Sans MS" panose="030F0702030302020204" pitchFamily="66" charset="0"/>
              </a:rPr>
              <a:t>, by his former protector, Pope Gregory IX.</a:t>
            </a:r>
            <a:endParaRPr lang="en-GB" b="1" dirty="0">
              <a:latin typeface="Comic Sans MS" panose="030F0702030302020204" pitchFamily="66" charset="0"/>
            </a:endParaRPr>
          </a:p>
        </p:txBody>
      </p:sp>
      <p:pic>
        <p:nvPicPr>
          <p:cNvPr id="6" name="Picture 2" descr="About St. Francis of Assisi - Patron Saint Artic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0355" y="1343260"/>
            <a:ext cx="3352800" cy="47625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3342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523220"/>
          </a:xfrm>
          <a:prstGeom prst="rect">
            <a:avLst/>
          </a:prstGeom>
          <a:noFill/>
        </p:spPr>
        <p:txBody>
          <a:bodyPr wrap="square" rtlCol="0">
            <a:spAutoFit/>
          </a:bodyPr>
          <a:lstStyle/>
          <a:p>
            <a:pPr algn="ctr"/>
            <a:r>
              <a:rPr lang="en-GB" sz="2800" dirty="0">
                <a:latin typeface="Comic Sans MS" panose="030F0702030302020204" pitchFamily="66" charset="0"/>
              </a:rPr>
              <a:t>Meet the Year 1 Team!</a:t>
            </a:r>
          </a:p>
        </p:txBody>
      </p:sp>
      <p:sp>
        <p:nvSpPr>
          <p:cNvPr id="3" name="Rectangle 2"/>
          <p:cNvSpPr/>
          <p:nvPr/>
        </p:nvSpPr>
        <p:spPr>
          <a:xfrm>
            <a:off x="367214" y="2782031"/>
            <a:ext cx="11556931"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a:t>
            </a:r>
            <a:r>
              <a:rPr lang="en-US" sz="2400" dirty="0">
                <a:ln w="0"/>
                <a:effectLst>
                  <a:outerShdw blurRad="38100" dist="19050" dir="2700000" algn="tl" rotWithShape="0">
                    <a:schemeClr val="dk1">
                      <a:alpha val="40000"/>
                    </a:schemeClr>
                  </a:outerShdw>
                </a:effectLst>
                <a:latin typeface="Comic Sans MS" panose="030F0702030302020204" pitchFamily="66" charset="0"/>
              </a:rPr>
              <a:t>1O’C </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we have…		Miss O’Connor	 Miss </a:t>
            </a:r>
            <a:r>
              <a:rPr lang="en-US" sz="2400" dirty="0">
                <a:ln w="0"/>
                <a:effectLst>
                  <a:outerShdw blurRad="38100" dist="19050" dir="2700000" algn="tl" rotWithShape="0">
                    <a:schemeClr val="dk1">
                      <a:alpha val="40000"/>
                    </a:schemeClr>
                  </a:outerShdw>
                </a:effectLst>
                <a:latin typeface="Comic Sans MS" panose="030F0702030302020204" pitchFamily="66" charset="0"/>
              </a:rPr>
              <a:t>Strong</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p>
        </p:txBody>
      </p:sp>
      <p:sp>
        <p:nvSpPr>
          <p:cNvPr id="15" name="Rectangle 14"/>
          <p:cNvSpPr/>
          <p:nvPr/>
        </p:nvSpPr>
        <p:spPr>
          <a:xfrm>
            <a:off x="367215" y="5924719"/>
            <a:ext cx="11445340" cy="461665"/>
          </a:xfrm>
          <a:prstGeom prst="rect">
            <a:avLst/>
          </a:prstGeom>
          <a:noFill/>
        </p:spPr>
        <p:txBody>
          <a:bodyPr wrap="squar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In </a:t>
            </a:r>
            <a:r>
              <a:rPr lang="en-US" sz="2400" dirty="0">
                <a:ln w="0"/>
                <a:effectLst>
                  <a:outerShdw blurRad="38100" dist="19050" dir="2700000" algn="tl" rotWithShape="0">
                    <a:schemeClr val="dk1">
                      <a:alpha val="40000"/>
                    </a:schemeClr>
                  </a:outerShdw>
                </a:effectLst>
                <a:latin typeface="Comic Sans MS" panose="030F0702030302020204" pitchFamily="66" charset="0"/>
              </a:rPr>
              <a:t>1S</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we have…		 Miss </a:t>
            </a:r>
            <a:r>
              <a:rPr lang="en-US" sz="2400" dirty="0">
                <a:ln w="0"/>
                <a:effectLst>
                  <a:outerShdw blurRad="38100" dist="19050" dir="2700000" algn="tl" rotWithShape="0">
                    <a:schemeClr val="dk1">
                      <a:alpha val="40000"/>
                    </a:schemeClr>
                  </a:outerShdw>
                </a:effectLst>
                <a:latin typeface="Comic Sans MS" panose="030F0702030302020204" pitchFamily="66" charset="0"/>
              </a:rPr>
              <a:t>Smart</a:t>
            </a:r>
            <a:r>
              <a:rPr lang="en-US" sz="24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Miss Cartlidge        Miss Bell</a:t>
            </a:r>
          </a:p>
        </p:txBody>
      </p:sp>
      <p:sp>
        <p:nvSpPr>
          <p:cNvPr id="16" name="TextBox 15"/>
          <p:cNvSpPr txBox="1"/>
          <p:nvPr/>
        </p:nvSpPr>
        <p:spPr>
          <a:xfrm>
            <a:off x="796920" y="633606"/>
            <a:ext cx="2557621" cy="1615827"/>
          </a:xfrm>
          <a:prstGeom prst="rect">
            <a:avLst/>
          </a:prstGeom>
          <a:solidFill>
            <a:srgbClr val="FFFF00"/>
          </a:solidFill>
        </p:spPr>
        <p:txBody>
          <a:bodyPr wrap="square" rtlCol="0">
            <a:spAutoFit/>
          </a:bodyPr>
          <a:lstStyle/>
          <a:p>
            <a:pPr algn="ctr"/>
            <a:r>
              <a:rPr lang="en-GB" sz="1100" dirty="0">
                <a:latin typeface="Comic Sans MS" panose="030F0702030302020204" pitchFamily="66" charset="0"/>
              </a:rPr>
              <a:t>Please note as well as the Year 1 team there will be other school staff including inclusion staff, staff who cover part time hours, senior leaders, dinner supervisors and staff who cover absences who will also work in this year group as required linked to school organisation.</a:t>
            </a:r>
          </a:p>
        </p:txBody>
      </p:sp>
      <p:sp>
        <p:nvSpPr>
          <p:cNvPr id="18" name="Rectangle 17"/>
          <p:cNvSpPr/>
          <p:nvPr/>
        </p:nvSpPr>
        <p:spPr>
          <a:xfrm>
            <a:off x="330926" y="283787"/>
            <a:ext cx="130892" cy="15032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F3AF6A6D-8119-62B8-431E-698A6A1643C5}"/>
              </a:ext>
            </a:extLst>
          </p:cNvPr>
          <p:cNvPicPr>
            <a:picLocks noChangeAspect="1"/>
          </p:cNvPicPr>
          <p:nvPr/>
        </p:nvPicPr>
        <p:blipFill>
          <a:blip r:embed="rId3"/>
          <a:stretch>
            <a:fillRect/>
          </a:stretch>
        </p:blipFill>
        <p:spPr>
          <a:xfrm>
            <a:off x="4264614" y="747635"/>
            <a:ext cx="1662251" cy="2034396"/>
          </a:xfrm>
          <a:prstGeom prst="rect">
            <a:avLst/>
          </a:prstGeom>
        </p:spPr>
      </p:pic>
      <p:pic>
        <p:nvPicPr>
          <p:cNvPr id="6" name="Picture 5">
            <a:extLst>
              <a:ext uri="{FF2B5EF4-FFF2-40B4-BE49-F238E27FC236}">
                <a16:creationId xmlns:a16="http://schemas.microsoft.com/office/drawing/2014/main" id="{2C81254C-36AC-6387-2239-DEA478F17A57}"/>
              </a:ext>
            </a:extLst>
          </p:cNvPr>
          <p:cNvPicPr>
            <a:picLocks noChangeAspect="1"/>
          </p:cNvPicPr>
          <p:nvPr/>
        </p:nvPicPr>
        <p:blipFill>
          <a:blip r:embed="rId4"/>
          <a:stretch>
            <a:fillRect/>
          </a:stretch>
        </p:blipFill>
        <p:spPr>
          <a:xfrm>
            <a:off x="8848694" y="3703809"/>
            <a:ext cx="1722269" cy="2118471"/>
          </a:xfrm>
          <a:prstGeom prst="rect">
            <a:avLst/>
          </a:prstGeom>
        </p:spPr>
      </p:pic>
      <p:pic>
        <p:nvPicPr>
          <p:cNvPr id="9" name="Picture 8">
            <a:extLst>
              <a:ext uri="{FF2B5EF4-FFF2-40B4-BE49-F238E27FC236}">
                <a16:creationId xmlns:a16="http://schemas.microsoft.com/office/drawing/2014/main" id="{6F11B88C-7BB5-B99F-7014-08A519F55537}"/>
              </a:ext>
            </a:extLst>
          </p:cNvPr>
          <p:cNvPicPr>
            <a:picLocks noChangeAspect="1"/>
          </p:cNvPicPr>
          <p:nvPr/>
        </p:nvPicPr>
        <p:blipFill>
          <a:blip r:embed="rId5"/>
          <a:stretch>
            <a:fillRect/>
          </a:stretch>
        </p:blipFill>
        <p:spPr>
          <a:xfrm>
            <a:off x="4149876" y="3686269"/>
            <a:ext cx="1722268" cy="2128463"/>
          </a:xfrm>
          <a:prstGeom prst="rect">
            <a:avLst/>
          </a:prstGeom>
        </p:spPr>
      </p:pic>
      <p:pic>
        <p:nvPicPr>
          <p:cNvPr id="11" name="Picture 10">
            <a:extLst>
              <a:ext uri="{FF2B5EF4-FFF2-40B4-BE49-F238E27FC236}">
                <a16:creationId xmlns:a16="http://schemas.microsoft.com/office/drawing/2014/main" id="{AA120367-8F24-FA47-EB76-8309832A2E14}"/>
              </a:ext>
            </a:extLst>
          </p:cNvPr>
          <p:cNvPicPr>
            <a:picLocks noChangeAspect="1"/>
          </p:cNvPicPr>
          <p:nvPr/>
        </p:nvPicPr>
        <p:blipFill>
          <a:blip r:embed="rId6"/>
          <a:stretch>
            <a:fillRect/>
          </a:stretch>
        </p:blipFill>
        <p:spPr>
          <a:xfrm>
            <a:off x="6515920" y="3703809"/>
            <a:ext cx="1722269" cy="2110923"/>
          </a:xfrm>
          <a:prstGeom prst="rect">
            <a:avLst/>
          </a:prstGeom>
        </p:spPr>
      </p:pic>
      <p:pic>
        <p:nvPicPr>
          <p:cNvPr id="13" name="Picture 12">
            <a:extLst>
              <a:ext uri="{FF2B5EF4-FFF2-40B4-BE49-F238E27FC236}">
                <a16:creationId xmlns:a16="http://schemas.microsoft.com/office/drawing/2014/main" id="{C75611DC-FF5C-65C6-572E-FC9C5EAF45E5}"/>
              </a:ext>
            </a:extLst>
          </p:cNvPr>
          <p:cNvPicPr>
            <a:picLocks noChangeAspect="1"/>
          </p:cNvPicPr>
          <p:nvPr/>
        </p:nvPicPr>
        <p:blipFill>
          <a:blip r:embed="rId7"/>
          <a:stretch>
            <a:fillRect/>
          </a:stretch>
        </p:blipFill>
        <p:spPr>
          <a:xfrm>
            <a:off x="6836938" y="754935"/>
            <a:ext cx="1905165" cy="2027096"/>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9.10 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2"/>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
        <p:nvSpPr>
          <p:cNvPr id="3" name="Rectangle 2"/>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8908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666" y="3767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461818" y="1239098"/>
            <a:ext cx="11710736" cy="6001643"/>
          </a:xfrm>
          <a:prstGeom prst="rect">
            <a:avLst/>
          </a:prstGeom>
          <a:noFill/>
        </p:spPr>
        <p:txBody>
          <a:bodyPr wrap="square" rtlCol="0">
            <a:spAutoFit/>
          </a:bodyPr>
          <a:lstStyle/>
          <a:p>
            <a:r>
              <a:rPr lang="en-GB" sz="2000" b="1" u="sng" dirty="0">
                <a:latin typeface="Comic Sans MS" panose="030F0702030302020204" pitchFamily="66" charset="0"/>
              </a:rPr>
              <a:t>Maths</a:t>
            </a:r>
          </a:p>
          <a:p>
            <a:r>
              <a:rPr lang="en-GB" sz="2000" dirty="0">
                <a:latin typeface="Comic Sans MS" panose="030F0702030302020204" pitchFamily="66" charset="0"/>
              </a:rPr>
              <a:t>Each week your child will receive maths homework. This will link either to key skills that your child is expected to know by the end of year 1 or their weeks learning in class. </a:t>
            </a:r>
            <a:endParaRPr lang="en-GB" sz="2000" b="1" u="sng" dirty="0">
              <a:latin typeface="Comic Sans MS" panose="030F0702030302020204" pitchFamily="66" charset="0"/>
            </a:endParaRPr>
          </a:p>
          <a:p>
            <a:endParaRPr lang="en-GB" sz="2000" dirty="0">
              <a:latin typeface="Comic Sans MS" panose="030F0702030302020204" pitchFamily="66" charset="0"/>
            </a:endParaRPr>
          </a:p>
          <a:p>
            <a:r>
              <a:rPr lang="en-GB" sz="2000" b="1" u="sng" dirty="0">
                <a:latin typeface="Comic Sans MS" panose="030F0702030302020204" pitchFamily="66" charset="0"/>
              </a:rPr>
              <a:t>Spelling Frame </a:t>
            </a:r>
          </a:p>
          <a:p>
            <a:r>
              <a:rPr lang="en-US" sz="2000" dirty="0">
                <a:latin typeface="Comic Sans MS" panose="030F0702030302020204" pitchFamily="66" charset="0"/>
              </a:rPr>
              <a:t>Please log on to Spelling Frame to access the list of words for this week. You will also receive a printed list of the words every </a:t>
            </a:r>
            <a:r>
              <a:rPr lang="en-US" sz="2000" b="1" dirty="0">
                <a:solidFill>
                  <a:srgbClr val="FF0000"/>
                </a:solidFill>
                <a:latin typeface="Comic Sans MS" panose="030F0702030302020204" pitchFamily="66" charset="0"/>
              </a:rPr>
              <a:t>Friday</a:t>
            </a:r>
            <a:r>
              <a:rPr lang="en-US" sz="2000" dirty="0">
                <a:latin typeface="Comic Sans MS" panose="030F0702030302020204" pitchFamily="66" charset="0"/>
              </a:rPr>
              <a:t>. Ideally, children who have access to the online resource should take the test on Spelling Frame (as many times as they wish) and they will also be assessed in school each </a:t>
            </a:r>
            <a:r>
              <a:rPr lang="en-US" sz="2000" b="1" dirty="0">
                <a:solidFill>
                  <a:srgbClr val="FF0000"/>
                </a:solidFill>
                <a:latin typeface="Comic Sans MS" panose="030F0702030302020204" pitchFamily="66" charset="0"/>
              </a:rPr>
              <a:t>Friday</a:t>
            </a:r>
            <a:r>
              <a:rPr lang="en-US" sz="2000" dirty="0">
                <a:latin typeface="Comic Sans MS" panose="030F0702030302020204" pitchFamily="66" charset="0"/>
              </a:rPr>
              <a:t>.</a:t>
            </a:r>
            <a:endParaRPr lang="en-GB" sz="2000" dirty="0">
              <a:latin typeface="Comic Sans MS" panose="030F0702030302020204" pitchFamily="66" charset="0"/>
            </a:endParaRPr>
          </a:p>
          <a:p>
            <a:endParaRPr lang="en-GB" sz="2000" dirty="0"/>
          </a:p>
          <a:p>
            <a:pPr lvl="0"/>
            <a:r>
              <a:rPr lang="en-GB" sz="2000" b="1" u="sng" dirty="0">
                <a:solidFill>
                  <a:prstClr val="black"/>
                </a:solidFill>
                <a:latin typeface="Comic Sans MS" panose="030F0702030302020204" pitchFamily="66" charset="0"/>
              </a:rPr>
              <a:t>Topic Homework</a:t>
            </a:r>
          </a:p>
          <a:p>
            <a:r>
              <a:rPr lang="en-GB" sz="2000" dirty="0">
                <a:latin typeface="Comic Sans MS" panose="030F0702030302020204" pitchFamily="66" charset="0"/>
              </a:rPr>
              <a:t>Each half term, we will send home a list of suggested activities linked to the History or Geography topics your child is learning about in school. Homework is set half termly and should be returned by the end of each half term.</a:t>
            </a:r>
          </a:p>
          <a:p>
            <a:r>
              <a:rPr lang="en-GB" sz="2000" dirty="0">
                <a:latin typeface="Comic Sans MS" panose="030F0702030302020204" pitchFamily="66" charset="0"/>
              </a:rPr>
              <a:t>We love celebrating the wonderful work children complete at home! Their work will be shared in class and displayed in the hall for children across the school to enjoy. It is a lovely opportunity to spend time learning together and explore your child’s school topics.</a:t>
            </a:r>
          </a:p>
          <a:p>
            <a:pPr lvl="0"/>
            <a:r>
              <a:rPr lang="en-GB" sz="2000" b="1" u="sng" dirty="0">
                <a:solidFill>
                  <a:prstClr val="black"/>
                </a:solidFill>
                <a:latin typeface="Comic Sans MS" panose="030F0702030302020204" pitchFamily="66" charset="0"/>
              </a:rPr>
              <a:t> </a:t>
            </a:r>
          </a:p>
          <a:p>
            <a:endParaRPr lang="en-GB" sz="2400" dirty="0">
              <a:solidFill>
                <a:srgbClr val="FF0000"/>
              </a:solidFill>
              <a:latin typeface="Comic Sans MS" panose="030F0702030302020204" pitchFamily="66" charset="0"/>
            </a:endParaRPr>
          </a:p>
        </p:txBody>
      </p:sp>
      <p:sp>
        <p:nvSpPr>
          <p:cNvPr id="4" name="Rectangle 3"/>
          <p:cNvSpPr/>
          <p:nvPr/>
        </p:nvSpPr>
        <p:spPr>
          <a:xfrm>
            <a:off x="330926" y="283787"/>
            <a:ext cx="130892" cy="15032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6846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7" y="2947916"/>
            <a:ext cx="10324407" cy="3724096"/>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a:p>
            <a:pPr algn="ctr"/>
            <a:endParaRPr lang="en-GB" dirty="0">
              <a:latin typeface="Comic Sans MS" panose="030F0702030302020204" pitchFamily="66" charset="0"/>
            </a:endParaRPr>
          </a:p>
          <a:p>
            <a:pPr algn="ctr"/>
            <a:r>
              <a:rPr lang="en-GB" dirty="0">
                <a:latin typeface="Comic Sans MS" panose="030F0702030302020204" pitchFamily="66" charset="0"/>
              </a:rPr>
              <a:t>Children will also bring home a bedtime story for you to read to your child. This will be changed each day. This does not need to be recorded in reading diaries.  </a:t>
            </a:r>
          </a:p>
          <a:p>
            <a:pPr lvl="0" algn="ctr"/>
            <a:endParaRPr lang="en-GB"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524842" y="917007"/>
            <a:ext cx="3002066" cy="2030909"/>
          </a:xfrm>
          <a:prstGeom prst="rect">
            <a:avLst/>
          </a:prstGeom>
        </p:spPr>
      </p:pic>
      <p:sp>
        <p:nvSpPr>
          <p:cNvPr id="6" name="Rectangle 5"/>
          <p:cNvSpPr/>
          <p:nvPr/>
        </p:nvSpPr>
        <p:spPr>
          <a:xfrm>
            <a:off x="271549" y="295564"/>
            <a:ext cx="316280" cy="282934"/>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2636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9995242" y="738421"/>
            <a:ext cx="1745674" cy="1740714"/>
          </a:xfrm>
          <a:prstGeom prst="rect">
            <a:avLst/>
          </a:prstGeom>
        </p:spPr>
      </p:pic>
      <p:pic>
        <p:nvPicPr>
          <p:cNvPr id="7" name="Picture 2" descr="RWI - Harris Primary Academy Peckham Par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3074" y="347692"/>
            <a:ext cx="3519112" cy="17595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ead Write Inc. Phonics: Desktop Speed Sounds Chart Pack of 10:  Amazon.co.uk: Archbold, Tim, Miskin, Ruth: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68053" y="4355096"/>
            <a:ext cx="1588168" cy="224360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ad Write Inc. - YEAR 2 WEBSIT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03038" y="4821698"/>
            <a:ext cx="1939184" cy="128610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Read Write Inc. - YEAR 2 WEBSIT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82653" y="4909125"/>
            <a:ext cx="1711612" cy="1351547"/>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68531" y="2240656"/>
            <a:ext cx="11372385" cy="2031325"/>
          </a:xfrm>
          <a:prstGeom prst="rect">
            <a:avLst/>
          </a:prstGeom>
        </p:spPr>
        <p:txBody>
          <a:bodyPr wrap="square">
            <a:spAutoFit/>
          </a:bodyPr>
          <a:lstStyle/>
          <a:p>
            <a:pPr algn="ctr"/>
            <a:r>
              <a:rPr lang="en-GB" dirty="0">
                <a:latin typeface="Comic Sans MS" panose="030F0702030302020204" pitchFamily="66" charset="0"/>
              </a:rPr>
              <a:t>Phonics is a way of teaching children the skills of </a:t>
            </a:r>
            <a:r>
              <a:rPr lang="en-GB" u="sng" dirty="0">
                <a:latin typeface="Comic Sans MS" panose="030F0702030302020204" pitchFamily="66" charset="0"/>
              </a:rPr>
              <a:t>reading</a:t>
            </a:r>
            <a:r>
              <a:rPr lang="en-GB" dirty="0">
                <a:latin typeface="Comic Sans MS" panose="030F0702030302020204" pitchFamily="66" charset="0"/>
              </a:rPr>
              <a:t> and </a:t>
            </a:r>
            <a:r>
              <a:rPr lang="en-GB" u="sng" dirty="0">
                <a:latin typeface="Comic Sans MS" panose="030F0702030302020204" pitchFamily="66" charset="0"/>
              </a:rPr>
              <a:t>writing. </a:t>
            </a:r>
          </a:p>
          <a:p>
            <a:pPr algn="ctr"/>
            <a:endParaRPr lang="en-GB" b="1" u="sng" dirty="0">
              <a:latin typeface="Comic Sans MS" panose="030F0702030302020204" pitchFamily="66" charset="0"/>
            </a:endParaRPr>
          </a:p>
          <a:p>
            <a:pPr algn="ctr"/>
            <a:r>
              <a:rPr lang="en-GB" b="1" u="sng" dirty="0">
                <a:latin typeface="Comic Sans MS" panose="030F0702030302020204" pitchFamily="66" charset="0"/>
              </a:rPr>
              <a:t>How we teach phonics in school:</a:t>
            </a:r>
          </a:p>
          <a:p>
            <a:pPr algn="ctr"/>
            <a:endParaRPr lang="en-GB" b="1" u="sng"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Phonics is taught every day.</a:t>
            </a:r>
          </a:p>
          <a:p>
            <a:pPr marL="285750" indent="-285750">
              <a:buFont typeface="Arial" panose="020B0604020202020204" pitchFamily="34" charset="0"/>
              <a:buChar char="•"/>
            </a:pPr>
            <a:r>
              <a:rPr lang="en-GB" dirty="0">
                <a:latin typeface="Comic Sans MS" panose="030F0702030302020204" pitchFamily="66" charset="0"/>
              </a:rPr>
              <a:t>Phonics is differentiated in each class and children are grouped based on their phonics needs. </a:t>
            </a:r>
          </a:p>
          <a:p>
            <a:pPr marL="285750" indent="-285750">
              <a:buFont typeface="Arial" panose="020B0604020202020204" pitchFamily="34" charset="0"/>
              <a:buChar char="•"/>
            </a:pPr>
            <a:r>
              <a:rPr lang="en-GB" dirty="0">
                <a:latin typeface="Comic Sans MS" panose="030F0702030302020204" pitchFamily="66" charset="0"/>
              </a:rPr>
              <a:t>Phonics is reinforced throughout all lessons and learning, to embed the skills and knowledge. </a:t>
            </a:r>
          </a:p>
        </p:txBody>
      </p:sp>
      <p:sp>
        <p:nvSpPr>
          <p:cNvPr id="12" name="Rectangle 11"/>
          <p:cNvSpPr/>
          <p:nvPr/>
        </p:nvSpPr>
        <p:spPr>
          <a:xfrm>
            <a:off x="271549" y="295564"/>
            <a:ext cx="400255" cy="37624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0479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91093" y="1156560"/>
            <a:ext cx="10587644" cy="1908215"/>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Comic Sans MS" panose="030F0702030302020204" pitchFamily="66" charset="0"/>
              </a:rPr>
              <a:t>At the end of year 1 we have a phonics screening check to asses the children’s phonics ability. </a:t>
            </a:r>
          </a:p>
          <a:p>
            <a:pPr marL="285750" indent="-285750">
              <a:buFont typeface="Arial" panose="020B0604020202020204" pitchFamily="34" charset="0"/>
              <a:buChar char="•"/>
            </a:pPr>
            <a:r>
              <a:rPr lang="en-GB" sz="1400" dirty="0">
                <a:latin typeface="Comic Sans MS" panose="030F0702030302020204" pitchFamily="66" charset="0"/>
              </a:rPr>
              <a:t>Children are asked to read 40 real and nonsense words. </a:t>
            </a:r>
          </a:p>
          <a:p>
            <a:pPr marL="285750" indent="-285750">
              <a:buFont typeface="Arial" panose="020B0604020202020204" pitchFamily="34" charset="0"/>
              <a:buChar char="•"/>
            </a:pPr>
            <a:r>
              <a:rPr lang="en-GB" sz="1400" dirty="0">
                <a:latin typeface="Comic Sans MS" panose="030F0702030302020204" pitchFamily="66" charset="0"/>
              </a:rPr>
              <a:t>This is used as an assessment tool to inform teachers planning. </a:t>
            </a:r>
          </a:p>
          <a:p>
            <a:pPr marL="285750" indent="-285750">
              <a:buFont typeface="Arial" panose="020B0604020202020204" pitchFamily="34" charset="0"/>
              <a:buChar char="•"/>
            </a:pPr>
            <a:r>
              <a:rPr lang="en-GB" sz="1400" dirty="0">
                <a:latin typeface="Comic Sans MS" panose="030F0702030302020204" pitchFamily="66" charset="0"/>
              </a:rPr>
              <a:t>Children are assessed individually by a teacher. They do not know they are being assessed and are told that they are playing a game. (Please support school with this- children do not need to know.)</a:t>
            </a:r>
          </a:p>
          <a:p>
            <a:pPr marL="285750" indent="-285750">
              <a:buFont typeface="Arial" panose="020B0604020202020204" pitchFamily="34" charset="0"/>
              <a:buChar char="•"/>
            </a:pPr>
            <a:r>
              <a:rPr lang="en-GB" sz="1400" dirty="0">
                <a:latin typeface="Comic Sans MS" panose="030F0702030302020204" pitchFamily="66" charset="0"/>
              </a:rPr>
              <a:t>If your child doesn’t meet the pass rate they will retake the check in year 2. </a:t>
            </a:r>
          </a:p>
          <a:p>
            <a:pPr marL="285750" indent="-285750">
              <a:buFont typeface="Arial" panose="020B0604020202020204" pitchFamily="34" charset="0"/>
              <a:buChar char="•"/>
            </a:pPr>
            <a:r>
              <a:rPr lang="en-GB" sz="1400" dirty="0">
                <a:latin typeface="Comic Sans MS" panose="030F0702030302020204" pitchFamily="66" charset="0"/>
              </a:rPr>
              <a:t>Parents will be informed of the results alongside the end of year report.</a:t>
            </a:r>
          </a:p>
          <a:p>
            <a:endParaRPr lang="en-GB" sz="2000" b="1" dirty="0">
              <a:latin typeface="XCCW Joined 1a" panose="03050602040000000000" pitchFamily="66" charset="0"/>
            </a:endParaRPr>
          </a:p>
        </p:txBody>
      </p:sp>
      <p:sp>
        <p:nvSpPr>
          <p:cNvPr id="6" name="TextBox 5"/>
          <p:cNvSpPr txBox="1"/>
          <p:nvPr/>
        </p:nvSpPr>
        <p:spPr>
          <a:xfrm>
            <a:off x="2951017" y="480433"/>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Phonics Screening</a:t>
            </a:r>
            <a:r>
              <a:rPr lang="en-GB" sz="4400" dirty="0">
                <a:latin typeface="CCW Cursive Writing 1" panose="03050602040000000000" pitchFamily="66" charset="0"/>
              </a:rPr>
              <a:t> </a:t>
            </a:r>
          </a:p>
        </p:txBody>
      </p:sp>
      <p:pic>
        <p:nvPicPr>
          <p:cNvPr id="7" name="Picture 6"/>
          <p:cNvPicPr>
            <a:picLocks noChangeAspect="1"/>
          </p:cNvPicPr>
          <p:nvPr/>
        </p:nvPicPr>
        <p:blipFill>
          <a:blip r:embed="rId3"/>
          <a:stretch>
            <a:fillRect/>
          </a:stretch>
        </p:blipFill>
        <p:spPr>
          <a:xfrm>
            <a:off x="1591796" y="2951125"/>
            <a:ext cx="3023431" cy="3557960"/>
          </a:xfrm>
          <a:prstGeom prst="rect">
            <a:avLst/>
          </a:prstGeom>
        </p:spPr>
      </p:pic>
      <p:pic>
        <p:nvPicPr>
          <p:cNvPr id="8" name="Picture 2" descr="What is phonics? What is the phonics screening test? What will the test  comprise of? Example words How will the test be administered? What will  happen. - ppt downloa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32058" y="3504457"/>
            <a:ext cx="3332402" cy="24993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honics Screening Check | Awsworth Primary &amp; Nursery School"/>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43614" y="3656450"/>
            <a:ext cx="3077517" cy="230813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6"/>
          <a:stretch>
            <a:fillRect/>
          </a:stretch>
        </p:blipFill>
        <p:spPr>
          <a:xfrm>
            <a:off x="10404001" y="253249"/>
            <a:ext cx="1255027" cy="1251461"/>
          </a:xfrm>
          <a:prstGeom prst="rect">
            <a:avLst/>
          </a:prstGeom>
        </p:spPr>
      </p:pic>
      <p:sp>
        <p:nvSpPr>
          <p:cNvPr id="11" name="Rectangle 10"/>
          <p:cNvSpPr/>
          <p:nvPr/>
        </p:nvSpPr>
        <p:spPr>
          <a:xfrm>
            <a:off x="330925" y="283786"/>
            <a:ext cx="460167" cy="433091"/>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9540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 (No Converse)</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 </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
        <p:nvSpPr>
          <p:cNvPr id="12" name="Rectangle 11"/>
          <p:cNvSpPr/>
          <p:nvPr/>
        </p:nvSpPr>
        <p:spPr>
          <a:xfrm>
            <a:off x="330926" y="283786"/>
            <a:ext cx="499498" cy="4693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3898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386090"/>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endParaRPr lang="en-GB" sz="1100" dirty="0">
              <a:latin typeface="Comic Sans MS" panose="030F0702030302020204" pitchFamily="66" charset="0"/>
            </a:endParaRPr>
          </a:p>
          <a:p>
            <a:pPr lvl="0"/>
            <a:r>
              <a:rPr lang="en-GB" dirty="0">
                <a:latin typeface="Comic Sans MS" panose="030F0702030302020204" pitchFamily="66" charset="0"/>
              </a:rPr>
              <a:t>Year 1 P.E days are </a:t>
            </a:r>
            <a:r>
              <a:rPr lang="en-GB" dirty="0">
                <a:highlight>
                  <a:srgbClr val="FFFF00"/>
                </a:highlight>
                <a:latin typeface="Comic Sans MS" panose="030F0702030302020204" pitchFamily="66" charset="0"/>
              </a:rPr>
              <a:t>Tuesday and Thursday</a:t>
            </a:r>
            <a:r>
              <a:rPr lang="en-GB" dirty="0">
                <a:latin typeface="Comic Sans MS" panose="030F0702030302020204" pitchFamily="66" charset="0"/>
              </a:rPr>
              <a:t>. Children to arrive at school in their PE kit.</a:t>
            </a:r>
            <a:endParaRPr lang="en-GB" b="1" dirty="0">
              <a:solidFill>
                <a:srgbClr val="7030A0"/>
              </a:solidFill>
              <a:latin typeface="Comic Sans MS" panose="030F0702030302020204" pitchFamily="66" charset="0"/>
            </a:endParaRPr>
          </a:p>
          <a:p>
            <a:pPr lvl="0"/>
            <a:endParaRPr lang="en-GB" sz="1100" dirty="0">
              <a:latin typeface="Comic Sans MS" panose="030F0702030302020204" pitchFamily="66" charset="0"/>
            </a:endParaRPr>
          </a:p>
          <a:p>
            <a:pPr lvl="0"/>
            <a:r>
              <a:rPr lang="en-US" dirty="0">
                <a:latin typeface="Comic Sans MS" panose="030F0702030302020204" pitchFamily="66" charset="0"/>
              </a:rPr>
              <a:t>A reminder that P.E kit consists of red polo shirt, </a:t>
            </a:r>
            <a:r>
              <a:rPr lang="en-US" b="1" dirty="0">
                <a:latin typeface="Comic Sans MS" panose="030F0702030302020204" pitchFamily="66" charset="0"/>
              </a:rPr>
              <a:t>black</a:t>
            </a:r>
            <a:r>
              <a:rPr lang="en-US" dirty="0">
                <a:latin typeface="Comic Sans MS" panose="030F0702030302020204" pitchFamily="66" charset="0"/>
              </a:rPr>
              <a:t> jogging bottoms and trainers. Children must come in wearing their school jumper/cardigan. </a:t>
            </a:r>
          </a:p>
          <a:p>
            <a:pPr lvl="0"/>
            <a:endParaRPr lang="en-US" sz="1100" dirty="0">
              <a:latin typeface="Comic Sans MS" panose="030F0702030302020204" pitchFamily="66" charset="0"/>
            </a:endParaRPr>
          </a:p>
          <a:p>
            <a:pPr lvl="0"/>
            <a:r>
              <a:rPr lang="en-US" dirty="0">
                <a:latin typeface="Comic Sans MS" panose="030F0702030302020204" pitchFamily="66" charset="0"/>
              </a:rPr>
              <a:t>In addition to their school jumper /cardigan children may come to school with a </a:t>
            </a:r>
            <a:r>
              <a:rPr lang="en-US" b="1" dirty="0">
                <a:latin typeface="Comic Sans MS" panose="030F0702030302020204" pitchFamily="66" charset="0"/>
              </a:rPr>
              <a:t>plain black </a:t>
            </a:r>
            <a:r>
              <a:rPr lang="en-US" dirty="0">
                <a:latin typeface="Comic Sans MS" panose="030F0702030302020204" pitchFamily="66" charset="0"/>
              </a:rPr>
              <a:t>sweatshirt/hoodie on top of their school jumper/cardigan. Wearing a black hoodie should not replace a school red cardigan/jumper.</a:t>
            </a:r>
          </a:p>
          <a:p>
            <a:pPr lvl="0"/>
            <a:endParaRPr lang="en-US" sz="1100" dirty="0">
              <a:latin typeface="Comic Sans MS" panose="030F0702030302020204" pitchFamily="66" charset="0"/>
            </a:endParaRPr>
          </a:p>
          <a:p>
            <a:pPr lvl="0"/>
            <a:r>
              <a:rPr lang="en-US" dirty="0">
                <a:latin typeface="Comic Sans MS" panose="030F0702030302020204" pitchFamily="66" charset="0"/>
              </a:rPr>
              <a:t>In school they take their black hoodie off with their coat and keep it for the PE lesson.</a:t>
            </a:r>
          </a:p>
          <a:p>
            <a:pPr lvl="0"/>
            <a:endParaRPr lang="en-US" dirty="0">
              <a:latin typeface="Comic Sans MS" panose="030F0702030302020204" pitchFamily="66" charset="0"/>
            </a:endParaRPr>
          </a:p>
          <a:p>
            <a:pPr lvl="0"/>
            <a:r>
              <a:rPr lang="en-US" dirty="0">
                <a:latin typeface="Comic Sans MS" panose="030F0702030302020204" pitchFamily="66" charset="0"/>
              </a:rPr>
              <a:t>For shoes children must wear appropriate trainers. </a:t>
            </a:r>
          </a:p>
        </p:txBody>
      </p:sp>
      <p:pic>
        <p:nvPicPr>
          <p:cNvPr id="6" name="Picture 5"/>
          <p:cNvPicPr>
            <a:picLocks noChangeAspect="1"/>
          </p:cNvPicPr>
          <p:nvPr/>
        </p:nvPicPr>
        <p:blipFill>
          <a:blip r:embed="rId2"/>
          <a:stretch>
            <a:fillRect/>
          </a:stretch>
        </p:blipFill>
        <p:spPr>
          <a:xfrm>
            <a:off x="6935739" y="469505"/>
            <a:ext cx="4676775" cy="5829300"/>
          </a:xfrm>
          <a:prstGeom prst="rect">
            <a:avLst/>
          </a:prstGeom>
        </p:spPr>
      </p:pic>
      <p:sp>
        <p:nvSpPr>
          <p:cNvPr id="4" name="Rectangle 3"/>
          <p:cNvSpPr/>
          <p:nvPr/>
        </p:nvSpPr>
        <p:spPr>
          <a:xfrm>
            <a:off x="271549" y="295564"/>
            <a:ext cx="493561" cy="506869"/>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3345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2103" y="161806"/>
            <a:ext cx="11889824" cy="5909310"/>
          </a:xfrm>
          <a:prstGeom prst="rect">
            <a:avLst/>
          </a:prstGeom>
          <a:noFill/>
        </p:spPr>
        <p:txBody>
          <a:bodyPr wrap="square" rtlCol="0">
            <a:spAutoFit/>
          </a:bodyPr>
          <a:lstStyle/>
          <a:p>
            <a:pPr algn="ctr"/>
            <a:r>
              <a:rPr lang="en-GB" sz="4400" u="sng" dirty="0">
                <a:latin typeface="Comic Sans MS" panose="030F0702030302020204" pitchFamily="66" charset="0"/>
              </a:rPr>
              <a:t>Jewellery</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4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400" dirty="0">
                <a:latin typeface="Comic Sans MS" panose="030F0702030302020204" pitchFamily="66" charset="0"/>
              </a:rPr>
              <a:t> </a:t>
            </a:r>
          </a:p>
          <a:p>
            <a:r>
              <a:rPr lang="en-GB" sz="24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400" dirty="0">
                <a:latin typeface="Comic Sans MS" panose="030F0702030302020204" pitchFamily="66" charset="0"/>
              </a:rPr>
              <a:t>Children are also expected to take their own earrings out for P.E lessons as required. Children must NOT wear earrings of any type for swimming. </a:t>
            </a:r>
          </a:p>
          <a:p>
            <a:endParaRPr lang="en-GB" sz="2400" dirty="0">
              <a:latin typeface="Comic Sans MS" panose="030F0702030302020204" pitchFamily="66" charset="0"/>
            </a:endParaRPr>
          </a:p>
          <a:p>
            <a:r>
              <a:rPr lang="en-GB" sz="2400" dirty="0">
                <a:latin typeface="Comic Sans MS" panose="030F0702030302020204" pitchFamily="66" charset="0"/>
              </a:rPr>
              <a:t>Therefore, we discourage any jewellery on P.E days.</a:t>
            </a:r>
          </a:p>
        </p:txBody>
      </p:sp>
      <p:sp>
        <p:nvSpPr>
          <p:cNvPr id="4" name="Rectangle 3"/>
          <p:cNvSpPr/>
          <p:nvPr/>
        </p:nvSpPr>
        <p:spPr>
          <a:xfrm>
            <a:off x="330926" y="283786"/>
            <a:ext cx="546152" cy="50309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20995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223838" y="-9525"/>
            <a:ext cx="12639675" cy="6877050"/>
          </a:xfrm>
          <a:prstGeom prst="rect">
            <a:avLst/>
          </a:prstGeom>
        </p:spPr>
      </p:pic>
      <p:sp>
        <p:nvSpPr>
          <p:cNvPr id="5" name="Rectangle 4"/>
          <p:cNvSpPr/>
          <p:nvPr/>
        </p:nvSpPr>
        <p:spPr>
          <a:xfrm>
            <a:off x="0" y="192928"/>
            <a:ext cx="547092" cy="47887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2152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85738" y="4762"/>
            <a:ext cx="12563475" cy="6848475"/>
          </a:xfrm>
          <a:prstGeom prst="rect">
            <a:avLst/>
          </a:prstGeom>
        </p:spPr>
      </p:pic>
      <p:sp>
        <p:nvSpPr>
          <p:cNvPr id="5" name="Rectangle 4"/>
          <p:cNvSpPr/>
          <p:nvPr/>
        </p:nvSpPr>
        <p:spPr>
          <a:xfrm>
            <a:off x="-18662" y="214803"/>
            <a:ext cx="513183" cy="46633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166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214313" y="0"/>
            <a:ext cx="12620625" cy="6858000"/>
          </a:xfrm>
          <a:prstGeom prst="rect">
            <a:avLst/>
          </a:prstGeom>
        </p:spPr>
      </p:pic>
      <p:sp>
        <p:nvSpPr>
          <p:cNvPr id="5" name="Rectangle 4"/>
          <p:cNvSpPr/>
          <p:nvPr/>
        </p:nvSpPr>
        <p:spPr>
          <a:xfrm>
            <a:off x="0" y="211589"/>
            <a:ext cx="528148" cy="47887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345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Comic Sans MS" panose="030F0702030302020204" pitchFamily="66" charset="0"/>
              </a:rPr>
              <a:t>School Dinners</a:t>
            </a:r>
          </a:p>
        </p:txBody>
      </p:sp>
      <p:sp>
        <p:nvSpPr>
          <p:cNvPr id="3" name="Content Placeholder 2"/>
          <p:cNvSpPr>
            <a:spLocks noGrp="1"/>
          </p:cNvSpPr>
          <p:nvPr>
            <p:ph idx="1"/>
          </p:nvPr>
        </p:nvSpPr>
        <p:spPr>
          <a:xfrm>
            <a:off x="431801" y="1437697"/>
            <a:ext cx="6578600" cy="4351338"/>
          </a:xfrm>
        </p:spPr>
        <p:txBody>
          <a:bodyPr>
            <a:normAutofit fontScale="77500" lnSpcReduction="20000"/>
          </a:bodyPr>
          <a:lstStyle/>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To order your child’s dinner, please order this via </a:t>
            </a:r>
            <a:r>
              <a:rPr lang="en-GB" sz="2600" dirty="0" err="1">
                <a:highlight>
                  <a:srgbClr val="FFFF00"/>
                </a:highlight>
                <a:latin typeface="Comic Sans MS" panose="030F0702030302020204" pitchFamily="66" charset="0"/>
              </a:rPr>
              <a:t>Parentpay</a:t>
            </a:r>
            <a:r>
              <a:rPr lang="en-GB" sz="2600" dirty="0">
                <a:highlight>
                  <a:srgbClr val="FFFF00"/>
                </a:highlight>
                <a:latin typeface="Comic Sans MS" panose="030F0702030302020204" pitchFamily="66" charset="0"/>
              </a:rPr>
              <a:t>.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Your ParentPay account will need to be in credit as all meals have to be paid for in advance.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There is more guidance on our website for ordering your child’s dinners.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There is also a family information pack, produced by Aspens for you all to look at.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Children are provided with a varied, hot and nutritious dinner is available every day, including a jacket potato or pasta pot or sandwiches.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If you are not able to access your ParentPay account, please contact the school office via Parent mail. </a:t>
            </a:r>
          </a:p>
          <a:p>
            <a:pPr marL="285750" indent="-285750">
              <a:buFont typeface="Arial" panose="020B0604020202020204" pitchFamily="34" charset="0"/>
              <a:buChar char="•"/>
            </a:pPr>
            <a:r>
              <a:rPr lang="en-GB" sz="2600" dirty="0">
                <a:highlight>
                  <a:srgbClr val="FFFF00"/>
                </a:highlight>
                <a:latin typeface="Comic Sans MS" panose="030F0702030302020204" pitchFamily="66" charset="0"/>
              </a:rPr>
              <a:t>Please apply for Free School Meals if you think you may be entitled to these via Solihull Council. </a:t>
            </a:r>
          </a:p>
          <a:p>
            <a:endParaRPr lang="en-GB" dirty="0"/>
          </a:p>
        </p:txBody>
      </p:sp>
      <p:sp>
        <p:nvSpPr>
          <p:cNvPr id="5" name="Rectangle 4"/>
          <p:cNvSpPr/>
          <p:nvPr/>
        </p:nvSpPr>
        <p:spPr>
          <a:xfrm>
            <a:off x="303552" y="252124"/>
            <a:ext cx="447348" cy="4196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73DE9F1-65EA-9AE6-EF23-040CE341383C}"/>
              </a:ext>
            </a:extLst>
          </p:cNvPr>
          <p:cNvPicPr>
            <a:picLocks noChangeAspect="1"/>
          </p:cNvPicPr>
          <p:nvPr/>
        </p:nvPicPr>
        <p:blipFill>
          <a:blip r:embed="rId2"/>
          <a:stretch>
            <a:fillRect/>
          </a:stretch>
        </p:blipFill>
        <p:spPr>
          <a:xfrm>
            <a:off x="7518400" y="1488335"/>
            <a:ext cx="4335318" cy="3277630"/>
          </a:xfrm>
          <a:prstGeom prst="rect">
            <a:avLst/>
          </a:prstGeom>
        </p:spPr>
      </p:pic>
    </p:spTree>
    <p:extLst>
      <p:ext uri="{BB962C8B-B14F-4D97-AF65-F5344CB8AC3E}">
        <p14:creationId xmlns:p14="http://schemas.microsoft.com/office/powerpoint/2010/main" val="1137135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1549" y="295564"/>
            <a:ext cx="558875" cy="46958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F860B399-8C6A-67B2-87EB-7247DA705ED4}"/>
              </a:ext>
            </a:extLst>
          </p:cNvPr>
          <p:cNvPicPr>
            <a:picLocks noChangeAspect="1"/>
          </p:cNvPicPr>
          <p:nvPr/>
        </p:nvPicPr>
        <p:blipFill>
          <a:blip r:embed="rId3"/>
          <a:stretch>
            <a:fillRect/>
          </a:stretch>
        </p:blipFill>
        <p:spPr>
          <a:xfrm>
            <a:off x="1162974" y="765146"/>
            <a:ext cx="10022889" cy="5694126"/>
          </a:xfrm>
          <a:prstGeom prst="rect">
            <a:avLst/>
          </a:prstGeom>
        </p:spPr>
      </p:pic>
      <p:sp>
        <p:nvSpPr>
          <p:cNvPr id="6" name="TextBox 5">
            <a:extLst>
              <a:ext uri="{FF2B5EF4-FFF2-40B4-BE49-F238E27FC236}">
                <a16:creationId xmlns:a16="http://schemas.microsoft.com/office/drawing/2014/main" id="{8B31988B-CD18-2ADB-B1F3-1C6A3DB96FC9}"/>
              </a:ext>
            </a:extLst>
          </p:cNvPr>
          <p:cNvSpPr txBox="1"/>
          <p:nvPr/>
        </p:nvSpPr>
        <p:spPr>
          <a:xfrm>
            <a:off x="1162974" y="364836"/>
            <a:ext cx="9294921" cy="307777"/>
          </a:xfrm>
          <a:prstGeom prst="rect">
            <a:avLst/>
          </a:prstGeom>
          <a:noFill/>
        </p:spPr>
        <p:txBody>
          <a:bodyPr wrap="square" rtlCol="0">
            <a:spAutoFit/>
          </a:bodyPr>
          <a:lstStyle/>
          <a:p>
            <a:r>
              <a:rPr lang="en-GB" sz="1400" dirty="0">
                <a:latin typeface="Comic Sans MS" panose="030F0702030302020204" pitchFamily="66" charset="0"/>
              </a:rPr>
              <a:t>Each term you will receive a curriculum overview so you understand what your child will be learning in school. </a:t>
            </a:r>
          </a:p>
        </p:txBody>
      </p:sp>
    </p:spTree>
    <p:extLst>
      <p:ext uri="{BB962C8B-B14F-4D97-AF65-F5344CB8AC3E}">
        <p14:creationId xmlns:p14="http://schemas.microsoft.com/office/powerpoint/2010/main" val="2904143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639748" y="1163674"/>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a:t>
            </a:r>
          </a:p>
        </p:txBody>
      </p:sp>
      <p:pic>
        <p:nvPicPr>
          <p:cNvPr id="2" name="Picture 1"/>
          <p:cNvPicPr>
            <a:picLocks noChangeAspect="1"/>
          </p:cNvPicPr>
          <p:nvPr/>
        </p:nvPicPr>
        <p:blipFill>
          <a:blip r:embed="rId2"/>
          <a:stretch>
            <a:fillRect/>
          </a:stretch>
        </p:blipFill>
        <p:spPr>
          <a:xfrm>
            <a:off x="296636" y="2850881"/>
            <a:ext cx="4205166" cy="2907661"/>
          </a:xfrm>
          <a:prstGeom prst="rect">
            <a:avLst/>
          </a:prstGeom>
        </p:spPr>
      </p:pic>
      <p:pic>
        <p:nvPicPr>
          <p:cNvPr id="3" name="Picture 2"/>
          <p:cNvPicPr>
            <a:picLocks noChangeAspect="1"/>
          </p:cNvPicPr>
          <p:nvPr/>
        </p:nvPicPr>
        <p:blipFill>
          <a:blip r:embed="rId3"/>
          <a:stretch>
            <a:fillRect/>
          </a:stretch>
        </p:blipFill>
        <p:spPr>
          <a:xfrm>
            <a:off x="4622347" y="2946038"/>
            <a:ext cx="3651194" cy="2717346"/>
          </a:xfrm>
          <a:prstGeom prst="rect">
            <a:avLst/>
          </a:prstGeom>
        </p:spPr>
      </p:pic>
      <p:pic>
        <p:nvPicPr>
          <p:cNvPr id="5" name="Picture 4"/>
          <p:cNvPicPr>
            <a:picLocks noChangeAspect="1"/>
          </p:cNvPicPr>
          <p:nvPr/>
        </p:nvPicPr>
        <p:blipFill>
          <a:blip r:embed="rId4"/>
          <a:stretch>
            <a:fillRect/>
          </a:stretch>
        </p:blipFill>
        <p:spPr>
          <a:xfrm>
            <a:off x="8394086" y="2588733"/>
            <a:ext cx="2487789" cy="1870420"/>
          </a:xfrm>
          <a:prstGeom prst="rect">
            <a:avLst/>
          </a:prstGeom>
        </p:spPr>
      </p:pic>
      <p:pic>
        <p:nvPicPr>
          <p:cNvPr id="10" name="Picture 9"/>
          <p:cNvPicPr>
            <a:picLocks noChangeAspect="1"/>
          </p:cNvPicPr>
          <p:nvPr/>
        </p:nvPicPr>
        <p:blipFill>
          <a:blip r:embed="rId5"/>
          <a:stretch>
            <a:fillRect/>
          </a:stretch>
        </p:blipFill>
        <p:spPr>
          <a:xfrm>
            <a:off x="9426349" y="4484915"/>
            <a:ext cx="2486319" cy="1861457"/>
          </a:xfrm>
          <a:prstGeom prst="rect">
            <a:avLst/>
          </a:prstGeom>
        </p:spPr>
      </p:pic>
      <p:sp>
        <p:nvSpPr>
          <p:cNvPr id="9" name="Rectangle 8"/>
          <p:cNvSpPr/>
          <p:nvPr/>
        </p:nvSpPr>
        <p:spPr>
          <a:xfrm>
            <a:off x="330926" y="283786"/>
            <a:ext cx="555482" cy="5232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4237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3"/>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52833" y="1471910"/>
            <a:ext cx="6702641" cy="5386090"/>
          </a:xfrm>
          <a:prstGeom prst="rect">
            <a:avLst/>
          </a:prstGeom>
          <a:noFill/>
        </p:spPr>
        <p:txBody>
          <a:bodyPr wrap="square" rtlCol="0">
            <a:spAutoFit/>
          </a:bodyPr>
          <a:lstStyle/>
          <a:p>
            <a:pPr algn="ctr"/>
            <a:r>
              <a:rPr lang="en-GB" sz="2800" b="1" dirty="0">
                <a:latin typeface="Comic Sans MS" panose="030F0702030302020204" pitchFamily="66" charset="0"/>
              </a:rPr>
              <a:t>Building the Kingdom</a:t>
            </a:r>
            <a:r>
              <a:rPr lang="en-GB" sz="28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4"/>
          <a:stretch>
            <a:fillRect/>
          </a:stretch>
        </p:blipFill>
        <p:spPr>
          <a:xfrm>
            <a:off x="407448" y="1775534"/>
            <a:ext cx="4381500" cy="4019550"/>
          </a:xfrm>
          <a:prstGeom prst="rect">
            <a:avLst/>
          </a:prstGeom>
        </p:spPr>
      </p:pic>
      <p:pic>
        <p:nvPicPr>
          <p:cNvPr id="3" name="Picture 2">
            <a:extLst>
              <a:ext uri="{FF2B5EF4-FFF2-40B4-BE49-F238E27FC236}">
                <a16:creationId xmlns:a16="http://schemas.microsoft.com/office/drawing/2014/main" id="{764921BB-5FBE-9F32-D0D0-DE2047975BEA}"/>
              </a:ext>
            </a:extLst>
          </p:cNvPr>
          <p:cNvPicPr>
            <a:picLocks noChangeAspect="1"/>
          </p:cNvPicPr>
          <p:nvPr/>
        </p:nvPicPr>
        <p:blipFill>
          <a:blip r:embed="rId5"/>
          <a:stretch>
            <a:fillRect/>
          </a:stretch>
        </p:blipFill>
        <p:spPr>
          <a:xfrm>
            <a:off x="327156" y="224896"/>
            <a:ext cx="542591" cy="487722"/>
          </a:xfrm>
          <a:prstGeom prst="rect">
            <a:avLst/>
          </a:prstGeom>
        </p:spPr>
      </p:pic>
    </p:spTree>
    <p:extLst>
      <p:ext uri="{BB962C8B-B14F-4D97-AF65-F5344CB8AC3E}">
        <p14:creationId xmlns:p14="http://schemas.microsoft.com/office/powerpoint/2010/main" val="3593183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Life to the Full">
            <a:extLst>
              <a:ext uri="{FF2B5EF4-FFF2-40B4-BE49-F238E27FC236}">
                <a16:creationId xmlns:a16="http://schemas.microsoft.com/office/drawing/2014/main" id="{A6A120AA-1A9F-52C6-F3A1-5303F1F1B1D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66855" y="139162"/>
            <a:ext cx="916287" cy="90277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4D160CF5-083E-AFC8-BE6B-5C794CCFBD12}"/>
              </a:ext>
            </a:extLst>
          </p:cNvPr>
          <p:cNvSpPr/>
          <p:nvPr/>
        </p:nvSpPr>
        <p:spPr>
          <a:xfrm>
            <a:off x="271549" y="295564"/>
            <a:ext cx="530884" cy="53486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Content Placeholder 8">
            <a:extLst>
              <a:ext uri="{FF2B5EF4-FFF2-40B4-BE49-F238E27FC236}">
                <a16:creationId xmlns:a16="http://schemas.microsoft.com/office/drawing/2014/main" id="{0CE31FD1-88D7-0CA9-A872-8B5CB9C25C6D}"/>
              </a:ext>
            </a:extLst>
          </p:cNvPr>
          <p:cNvSpPr>
            <a:spLocks noGrp="1"/>
          </p:cNvSpPr>
          <p:nvPr>
            <p:ph idx="1"/>
          </p:nvPr>
        </p:nvSpPr>
        <p:spPr>
          <a:xfrm>
            <a:off x="334355" y="1425299"/>
            <a:ext cx="11748787" cy="4351338"/>
          </a:xfrm>
        </p:spPr>
        <p:txBody>
          <a:bodyPr>
            <a:noAutofit/>
          </a:bodyPr>
          <a:lstStyle/>
          <a:p>
            <a:r>
              <a:rPr lang="en-GB" sz="2000" dirty="0">
                <a:latin typeface="Comic Sans MS" panose="030F0702030302020204" pitchFamily="66" charset="0"/>
              </a:rPr>
              <a:t>Relationships and Health Education (RHE) is a statutory part of the primary curriculum and must be taught in all schools.</a:t>
            </a:r>
          </a:p>
          <a:p>
            <a:pPr marL="0" indent="0">
              <a:buNone/>
            </a:pPr>
            <a:r>
              <a:rPr lang="en-GB" sz="2000" dirty="0">
                <a:latin typeface="Comic Sans MS" panose="030F0702030302020204" pitchFamily="66" charset="0"/>
              </a:rPr>
              <a:t>• It forms an important part of our safeguarding education, helping children develop the knowledge, language and skills they need to stay safe, build positive relationships, understand healthy lifestyles and support their emotional wellbeing.</a:t>
            </a:r>
          </a:p>
          <a:p>
            <a:pPr marL="0" indent="0">
              <a:buNone/>
            </a:pPr>
            <a:r>
              <a:rPr lang="en-GB" sz="2000" dirty="0">
                <a:latin typeface="Comic Sans MS" panose="030F0702030302020204" pitchFamily="66" charset="0"/>
              </a:rPr>
              <a:t>• As part of ongoing updates to our curriculum, changes to our RHE programme came into effect this September. These changes ensure our teaching continues to meet statutory requirements and reflects the needs of children growing up in today's world.</a:t>
            </a:r>
          </a:p>
          <a:p>
            <a:pPr marL="0" indent="0">
              <a:buNone/>
            </a:pPr>
            <a:r>
              <a:rPr lang="en-GB" sz="2000" dirty="0">
                <a:latin typeface="Comic Sans MS" panose="030F0702030302020204" pitchFamily="66" charset="0"/>
              </a:rPr>
              <a:t>• All RHE content is taught in an age-appropriate and sensitive way and is designed to support children at their stage of development.</a:t>
            </a:r>
          </a:p>
          <a:p>
            <a:pPr marL="0" indent="0">
              <a:buNone/>
            </a:pPr>
            <a:r>
              <a:rPr lang="en-GB" sz="2000" dirty="0">
                <a:latin typeface="Comic Sans MS" panose="030F0702030302020204" pitchFamily="66" charset="0"/>
              </a:rPr>
              <a:t>• We value working closely with parents and carers and keeping you informed of any important updates or changes to the curriculum.</a:t>
            </a:r>
          </a:p>
          <a:p>
            <a:pPr marL="0" indent="0">
              <a:buNone/>
            </a:pPr>
            <a:endParaRPr lang="en-GB" sz="1600" dirty="0">
              <a:latin typeface="Comic Sans MS" panose="030F0702030302020204" pitchFamily="66" charset="0"/>
            </a:endParaRPr>
          </a:p>
        </p:txBody>
      </p:sp>
      <p:sp>
        <p:nvSpPr>
          <p:cNvPr id="13" name="Title 1">
            <a:extLst>
              <a:ext uri="{FF2B5EF4-FFF2-40B4-BE49-F238E27FC236}">
                <a16:creationId xmlns:a16="http://schemas.microsoft.com/office/drawing/2014/main" id="{97651C24-DE6D-DC16-42E8-A877BAB52792}"/>
              </a:ext>
            </a:extLst>
          </p:cNvPr>
          <p:cNvSpPr>
            <a:spLocks noGrp="1"/>
          </p:cNvSpPr>
          <p:nvPr>
            <p:ph type="title"/>
          </p:nvPr>
        </p:nvSpPr>
        <p:spPr>
          <a:xfrm>
            <a:off x="0" y="139162"/>
            <a:ext cx="10515600" cy="1325563"/>
          </a:xfrm>
        </p:spPr>
        <p:txBody>
          <a:bodyPr/>
          <a:lstStyle/>
          <a:p>
            <a:pPr algn="ctr"/>
            <a:r>
              <a:rPr lang="en-GB" dirty="0">
                <a:latin typeface="Comic Sans MS" panose="030F0702030302020204" pitchFamily="66" charset="0"/>
              </a:rPr>
              <a:t>Relationships &amp; Health Education</a:t>
            </a:r>
          </a:p>
        </p:txBody>
      </p:sp>
    </p:spTree>
    <p:extLst>
      <p:ext uri="{BB962C8B-B14F-4D97-AF65-F5344CB8AC3E}">
        <p14:creationId xmlns:p14="http://schemas.microsoft.com/office/powerpoint/2010/main" val="25225104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6B2BB-13B3-692D-7857-8BC920460B7E}"/>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3A1BF48B-599B-8995-EE44-2706FA8E5E57}"/>
              </a:ext>
            </a:extLst>
          </p:cNvPr>
          <p:cNvPicPr>
            <a:picLocks noChangeAspect="1"/>
          </p:cNvPicPr>
          <p:nvPr/>
        </p:nvPicPr>
        <p:blipFill>
          <a:blip r:embed="rId2"/>
          <a:stretch>
            <a:fillRect/>
          </a:stretch>
        </p:blipFill>
        <p:spPr>
          <a:xfrm>
            <a:off x="596077" y="1206815"/>
            <a:ext cx="10607959" cy="4444369"/>
          </a:xfrm>
          <a:prstGeom prst="rect">
            <a:avLst/>
          </a:prstGeom>
        </p:spPr>
      </p:pic>
      <p:sp>
        <p:nvSpPr>
          <p:cNvPr id="3" name="Rectangle 2">
            <a:extLst>
              <a:ext uri="{FF2B5EF4-FFF2-40B4-BE49-F238E27FC236}">
                <a16:creationId xmlns:a16="http://schemas.microsoft.com/office/drawing/2014/main" id="{4DA59548-EF92-C157-EF98-65EB26F9FEFB}"/>
              </a:ext>
            </a:extLst>
          </p:cNvPr>
          <p:cNvSpPr/>
          <p:nvPr/>
        </p:nvSpPr>
        <p:spPr>
          <a:xfrm>
            <a:off x="271549" y="295564"/>
            <a:ext cx="530884" cy="53486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73878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A2ACC-1849-66DA-1F20-F0B3EC918AE3}"/>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1B9D2A9C-A546-8B68-5AC9-48B35EAFB8F3}"/>
              </a:ext>
            </a:extLst>
          </p:cNvPr>
          <p:cNvPicPr>
            <a:picLocks noChangeAspect="1"/>
          </p:cNvPicPr>
          <p:nvPr/>
        </p:nvPicPr>
        <p:blipFill>
          <a:blip r:embed="rId2"/>
          <a:stretch>
            <a:fillRect/>
          </a:stretch>
        </p:blipFill>
        <p:spPr>
          <a:xfrm>
            <a:off x="965882" y="190703"/>
            <a:ext cx="10577477" cy="6066046"/>
          </a:xfrm>
          <a:prstGeom prst="rect">
            <a:avLst/>
          </a:prstGeom>
        </p:spPr>
      </p:pic>
      <p:sp>
        <p:nvSpPr>
          <p:cNvPr id="3" name="Rectangle 2">
            <a:extLst>
              <a:ext uri="{FF2B5EF4-FFF2-40B4-BE49-F238E27FC236}">
                <a16:creationId xmlns:a16="http://schemas.microsoft.com/office/drawing/2014/main" id="{E02CDDD9-DC80-1182-A2EE-2D7B5D245936}"/>
              </a:ext>
            </a:extLst>
          </p:cNvPr>
          <p:cNvSpPr/>
          <p:nvPr/>
        </p:nvSpPr>
        <p:spPr>
          <a:xfrm>
            <a:off x="271549" y="295564"/>
            <a:ext cx="530884" cy="53486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74326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395333" y="696912"/>
            <a:ext cx="11401333" cy="5551487"/>
          </a:xfrm>
        </p:spPr>
        <p:txBody>
          <a:bodyPr rtlCol="0">
            <a:normAutofit fontScale="25000" lnSpcReduction="20000"/>
          </a:bodyPr>
          <a:lstStyle/>
          <a:p>
            <a:pPr>
              <a:buNone/>
              <a:defRPr/>
            </a:pPr>
            <a:r>
              <a:rPr lang="en-GB" sz="19200" b="1" dirty="0">
                <a:solidFill>
                  <a:schemeClr val="tx1">
                    <a:lumMod val="75000"/>
                    <a:lumOff val="25000"/>
                  </a:schemeClr>
                </a:solidFill>
                <a:latin typeface="Comic Sans MS" panose="030F0702030302020204" pitchFamily="66" charset="0"/>
                <a:cs typeface="Andalus" panose="02020603050405020304" pitchFamily="18" charset="-78"/>
              </a:rPr>
              <a:t>Online Safety</a:t>
            </a:r>
          </a:p>
          <a:p>
            <a:pPr marL="0" indent="0" algn="just">
              <a:buNone/>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with you to keep children safe online</a:t>
            </a:r>
          </a:p>
          <a:p>
            <a:pPr marL="0" indent="0" algn="just">
              <a:buNone/>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We can advise you on:</a:t>
            </a:r>
          </a:p>
          <a:p>
            <a:pPr algn="just">
              <a:buFont typeface="Wingdings" panose="05000000000000000000" pitchFamily="2" charset="2"/>
              <a:buChar char="§"/>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marL="0" indent="0" algn="just">
              <a:buNone/>
              <a:defRPr/>
            </a:pPr>
            <a:r>
              <a:rPr lang="en-GB" sz="80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a:t>
            </a:r>
          </a:p>
          <a:p>
            <a:pPr marL="0" indent="0" algn="just">
              <a:buNone/>
              <a:defRPr/>
            </a:pPr>
            <a:r>
              <a:rPr lang="en-GB" sz="8000" b="1" dirty="0">
                <a:solidFill>
                  <a:schemeClr val="tx1">
                    <a:lumMod val="75000"/>
                    <a:lumOff val="25000"/>
                  </a:schemeClr>
                </a:solidFill>
                <a:latin typeface="Comic Sans MS" panose="030F0702030302020204" pitchFamily="66" charset="0"/>
                <a:cs typeface="Andalus" panose="02020603050405020304" pitchFamily="18" charset="-78"/>
              </a:rPr>
              <a:t>Online Safety tips are shared each week via our Newsletter. </a:t>
            </a:r>
          </a:p>
          <a:p>
            <a:pPr marL="0" indent="0" algn="just">
              <a:buNone/>
              <a:defRPr/>
            </a:pPr>
            <a:endParaRPr lang="en-GB" sz="8000" b="1"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https://www.internetmatters.org/wp-content/uploads/2015/05/ncro3p-Internet-Matters_E-safety_Primary_1.pdf</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r>
              <a:rPr lang="en-GB" sz="8000" dirty="0">
                <a:solidFill>
                  <a:schemeClr val="tx1">
                    <a:lumMod val="75000"/>
                    <a:lumOff val="25000"/>
                  </a:schemeClr>
                </a:solidFill>
                <a:latin typeface="Comic Sans MS" panose="030F0702030302020204" pitchFamily="66" charset="0"/>
                <a:cs typeface="Andalus" panose="02020603050405020304" pitchFamily="18" charset="-78"/>
                <a:hlinkClick r:id="rId4"/>
              </a:rPr>
              <a:t>https://www.nspcc.org.uk/preventing-abuse/keeping-children-    safe/online-safety/</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None/>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141911" y="307047"/>
            <a:ext cx="778540" cy="779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9BE80AA9-06E4-C6C7-C59F-6AF6979BBB16}"/>
              </a:ext>
            </a:extLst>
          </p:cNvPr>
          <p:cNvSpPr/>
          <p:nvPr/>
        </p:nvSpPr>
        <p:spPr>
          <a:xfrm>
            <a:off x="330926" y="283786"/>
            <a:ext cx="350209" cy="3258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9162267"/>
      </p:ext>
    </p:extLst>
  </p:cSld>
  <p:clrMapOvr>
    <a:masterClrMapping/>
  </p:clrMapOvr>
  <p:transition spd="slow" advTm="2573"/>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081345" y="634300"/>
            <a:ext cx="10156768" cy="4955203"/>
          </a:xfrm>
          <a:prstGeom prst="rect">
            <a:avLst/>
          </a:prstGeom>
          <a:noFill/>
        </p:spPr>
        <p:txBody>
          <a:bodyPr wrap="square" rtlCol="0">
            <a:spAutoFit/>
          </a:bodyPr>
          <a:lstStyle/>
          <a:p>
            <a:pPr algn="ctr"/>
            <a:r>
              <a:rPr lang="en-GB" sz="20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800" dirty="0">
                <a:solidFill>
                  <a:schemeClr val="accent6"/>
                </a:solidFill>
                <a:latin typeface="Comic Sans MS" panose="030F0702030302020204" pitchFamily="66" charset="0"/>
              </a:rPr>
              <a:t>We hope all of the children have a fantastic year in Year 1!</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1028" name="Picture 4" descr="Dovedale Primary School: Year 1"/>
          <p:cNvPicPr>
            <a:picLocks noChangeAspect="1" noChangeArrowheads="1"/>
          </p:cNvPicPr>
          <p:nvPr/>
        </p:nvPicPr>
        <p:blipFill rotWithShape="1">
          <a:blip r:embed="rId2">
            <a:extLst>
              <a:ext uri="{28A0092B-C50C-407E-A947-70E740481C1C}">
                <a14:useLocalDpi xmlns:a14="http://schemas.microsoft.com/office/drawing/2010/main" val="0"/>
              </a:ext>
            </a:extLst>
          </a:blip>
          <a:srcRect t="24767" b="30703"/>
          <a:stretch/>
        </p:blipFill>
        <p:spPr bwMode="auto">
          <a:xfrm>
            <a:off x="3299990" y="4817378"/>
            <a:ext cx="5719478" cy="16966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30 Just Stick Clothing Name Tags/Labels- No Sew or Iron for School  Children, Care Home : Amazon.co.uk: Stationery &amp; Office Supp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4283" y="2277015"/>
            <a:ext cx="1615854" cy="161585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25462" y="2277015"/>
            <a:ext cx="2017808" cy="161585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330926" y="283787"/>
            <a:ext cx="434184" cy="434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42339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
        <p:nvSpPr>
          <p:cNvPr id="3" name="Rectangle 2"/>
          <p:cNvSpPr/>
          <p:nvPr/>
        </p:nvSpPr>
        <p:spPr>
          <a:xfrm>
            <a:off x="271549" y="295564"/>
            <a:ext cx="125615" cy="138545"/>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962410-9032-4562-AA35-8B54B8C2434E}">
  <ds:schemaRefs>
    <ds:schemaRef ds:uri="http://schemas.microsoft.com/sharepoint/v3/contenttype/forms"/>
  </ds:schemaRefs>
</ds:datastoreItem>
</file>

<file path=customXml/itemProps2.xml><?xml version="1.0" encoding="utf-8"?>
<ds:datastoreItem xmlns:ds="http://schemas.openxmlformats.org/officeDocument/2006/customXml" ds:itemID="{EE9596F7-EF2F-48A8-9E97-62FCBB6D3E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F767B7-9062-4B1F-B1F6-FD85C58160CC}">
  <ds:schemaRefs>
    <ds:schemaRef ds:uri="http://schemas.openxmlformats.org/package/2006/metadata/core-properties"/>
    <ds:schemaRef ds:uri="http://schemas.microsoft.com/office/2006/metadata/properties"/>
    <ds:schemaRef ds:uri="b91ff8f4-7308-487a-9b43-8871d3f744b1"/>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cc1176d4-a1a1-4e9c-8166-cf0d0b391ed9"/>
  </ds:schemaRefs>
</ds:datastoreItem>
</file>

<file path=docProps/app.xml><?xml version="1.0" encoding="utf-8"?>
<Properties xmlns="http://schemas.openxmlformats.org/officeDocument/2006/extended-properties" xmlns:vt="http://schemas.openxmlformats.org/officeDocument/2006/docPropsVTypes">
  <TotalTime>1788</TotalTime>
  <Words>2704</Words>
  <Application>Microsoft Office PowerPoint</Application>
  <PresentationFormat>Widescreen</PresentationFormat>
  <Paragraphs>268</Paragraphs>
  <Slides>26</Slides>
  <Notes>15</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26</vt:i4>
      </vt:variant>
    </vt:vector>
  </HeadingPairs>
  <TitlesOfParts>
    <vt:vector size="40" baseType="lpstr">
      <vt:lpstr>Andalus</vt:lpstr>
      <vt:lpstr>Aptos</vt:lpstr>
      <vt:lpstr>Arial</vt:lpstr>
      <vt:lpstr>Calibri</vt:lpstr>
      <vt:lpstr>Calibri Light</vt:lpstr>
      <vt:lpstr>CCW Cursive Writing 1</vt:lpstr>
      <vt:lpstr>Comic Sans MS</vt:lpstr>
      <vt:lpstr>Constantia</vt:lpstr>
      <vt:lpstr>Letter-join 8</vt:lpstr>
      <vt:lpstr>Times New Roman</vt:lpstr>
      <vt:lpstr>Wingdings</vt:lpstr>
      <vt:lpstr>Wingdings 3</vt:lpstr>
      <vt:lpstr>XCCW Joined 1a</vt:lpstr>
      <vt:lpstr>Office Theme</vt:lpstr>
      <vt:lpstr>PowerPoint Presentation</vt:lpstr>
      <vt:lpstr>PowerPoint Presentation</vt:lpstr>
      <vt:lpstr>Catholic Life and Collective Worship</vt:lpstr>
      <vt:lpstr>Year 1 Class Saint: Saint Francis of Assisi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School Dinners</vt:lpstr>
      <vt:lpstr>PowerPoint Presentation</vt:lpstr>
      <vt:lpstr>PowerPoint Presentation</vt:lpstr>
      <vt:lpstr>PowerPoint Presentation</vt:lpstr>
      <vt:lpstr>Relationships &amp; Health Education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Harley O'Connor</cp:lastModifiedBy>
  <cp:revision>122</cp:revision>
  <cp:lastPrinted>2022-09-20T16:12:15Z</cp:lastPrinted>
  <dcterms:created xsi:type="dcterms:W3CDTF">2020-09-22T10:22:53Z</dcterms:created>
  <dcterms:modified xsi:type="dcterms:W3CDTF">2026-09-10T15:03:15Z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fd01511-f384-45a6-83b5-060bf3de0c7e_Enabled">
    <vt:lpwstr>true</vt:lpwstr>
  </property>
  <property fmtid="{D5CDD505-2E9C-101B-9397-08002B2CF9AE}" pid="3" name="MSIP_Label_5fd01511-f384-45a6-83b5-060bf3de0c7e_SetDate">
    <vt:lpwstr>2026-09-01T19:00:40Z</vt:lpwstr>
  </property>
  <property fmtid="{D5CDD505-2E9C-101B-9397-08002B2CF9AE}" pid="4" name="MSIP_Label_5fd01511-f384-45a6-83b5-060bf3de0c7e_Method">
    <vt:lpwstr>Standard</vt:lpwstr>
  </property>
  <property fmtid="{D5CDD505-2E9C-101B-9397-08002B2CF9AE}" pid="5" name="MSIP_Label_5fd01511-f384-45a6-83b5-060bf3de0c7e_Name">
    <vt:lpwstr>Internal</vt:lpwstr>
  </property>
  <property fmtid="{D5CDD505-2E9C-101B-9397-08002B2CF9AE}" pid="6" name="MSIP_Label_5fd01511-f384-45a6-83b5-060bf3de0c7e_SiteId">
    <vt:lpwstr>83739eb2-d8ac-4c52-b4d9-4367caf4a396</vt:lpwstr>
  </property>
  <property fmtid="{D5CDD505-2E9C-101B-9397-08002B2CF9AE}" pid="7" name="MSIP_Label_5fd01511-f384-45a6-83b5-060bf3de0c7e_ActionId">
    <vt:lpwstr>f3590b06-457c-4549-92bb-afdb9b019814</vt:lpwstr>
  </property>
  <property fmtid="{D5CDD505-2E9C-101B-9397-08002B2CF9AE}" pid="8" name="MSIP_Label_5fd01511-f384-45a6-83b5-060bf3de0c7e_ContentBits">
    <vt:lpwstr>0</vt:lpwstr>
  </property>
  <property fmtid="{D5CDD505-2E9C-101B-9397-08002B2CF9AE}" pid="9" name="MSIP_Label_5fd01511-f384-45a6-83b5-060bf3de0c7e_Tag">
    <vt:lpwstr>10, 3, 0, 1</vt:lpwstr>
  </property>
  <property fmtid="{D5CDD505-2E9C-101B-9397-08002B2CF9AE}" pid="10" name="ContentTypeId">
    <vt:lpwstr>0x010100740584DA10DF2541BFB0752036DE4B84</vt:lpwstr>
  </property>
  <property fmtid="{D5CDD505-2E9C-101B-9397-08002B2CF9AE}" pid="11" name="MediaServiceImageTags">
    <vt:lpwstr/>
  </property>
</Properties>
</file>