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69" r:id="rId6"/>
    <p:sldId id="270" r:id="rId7"/>
    <p:sldId id="257" r:id="rId8"/>
    <p:sldId id="283" r:id="rId9"/>
    <p:sldId id="298" r:id="rId10"/>
    <p:sldId id="281" r:id="rId11"/>
    <p:sldId id="261" r:id="rId12"/>
    <p:sldId id="287" r:id="rId13"/>
    <p:sldId id="296" r:id="rId14"/>
    <p:sldId id="297" r:id="rId15"/>
    <p:sldId id="258" r:id="rId16"/>
    <p:sldId id="286" r:id="rId17"/>
    <p:sldId id="280" r:id="rId18"/>
    <p:sldId id="279" r:id="rId19"/>
    <p:sldId id="299" r:id="rId20"/>
    <p:sldId id="276" r:id="rId21"/>
    <p:sldId id="275" r:id="rId22"/>
    <p:sldId id="291" r:id="rId23"/>
    <p:sldId id="292" r:id="rId24"/>
    <p:sldId id="293" r:id="rId25"/>
    <p:sldId id="294" r:id="rId26"/>
    <p:sldId id="284" r:id="rId27"/>
    <p:sldId id="260" r:id="rId28"/>
    <p:sldId id="272" r:id="rId29"/>
    <p:sldId id="274" r:id="rId30"/>
    <p:sldId id="266" r:id="rId31"/>
    <p:sldId id="265"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1682" autoAdjust="0"/>
    <p:restoredTop sz="94660"/>
  </p:normalViewPr>
  <p:slideViewPr>
    <p:cSldViewPr snapToGrid="0">
      <p:cViewPr varScale="1">
        <p:scale>
          <a:sx n="75" d="100"/>
          <a:sy n="75" d="100"/>
        </p:scale>
        <p:origin x="66" y="6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Powell" userId="327c83db-5a93-42f9-9bf8-51a51eb85bbf" providerId="ADAL" clId="{AA1DC05A-F1C1-4AFB-A0C8-D673D499DC74}"/>
    <pc:docChg chg="undo redo custSel mod addSld delSld modSld sldOrd">
      <pc:chgData name="Sophie Powell" userId="327c83db-5a93-42f9-9bf8-51a51eb85bbf" providerId="ADAL" clId="{AA1DC05A-F1C1-4AFB-A0C8-D673D499DC74}" dt="2026-09-02T18:58:38.906" v="1274" actId="1076"/>
      <pc:docMkLst>
        <pc:docMk/>
      </pc:docMkLst>
      <pc:sldChg chg="addSp delSp modSp mod">
        <pc:chgData name="Sophie Powell" userId="327c83db-5a93-42f9-9bf8-51a51eb85bbf" providerId="ADAL" clId="{AA1DC05A-F1C1-4AFB-A0C8-D673D499DC74}" dt="2026-09-02T18:22:14.982" v="192" actId="478"/>
        <pc:sldMkLst>
          <pc:docMk/>
          <pc:sldMk cId="1792354684" sldId="256"/>
        </pc:sldMkLst>
      </pc:sldChg>
      <pc:sldChg chg="delSp modSp mod">
        <pc:chgData name="Sophie Powell" userId="327c83db-5a93-42f9-9bf8-51a51eb85bbf" providerId="ADAL" clId="{AA1DC05A-F1C1-4AFB-A0C8-D673D499DC74}" dt="2026-09-02T18:31:29.501" v="257" actId="403"/>
        <pc:sldMkLst>
          <pc:docMk/>
          <pc:sldMk cId="2433825803" sldId="257"/>
        </pc:sldMkLst>
        <pc:spChg chg="mod">
          <ac:chgData name="Sophie Powell" userId="327c83db-5a93-42f9-9bf8-51a51eb85bbf" providerId="ADAL" clId="{AA1DC05A-F1C1-4AFB-A0C8-D673D499DC74}" dt="2026-09-02T18:31:21.909" v="253" actId="403"/>
          <ac:spMkLst>
            <pc:docMk/>
            <pc:sldMk cId="2433825803" sldId="257"/>
            <ac:spMk id="18" creationId="{00000000-0000-0000-0000-000000000000}"/>
          </ac:spMkLst>
        </pc:spChg>
        <pc:spChg chg="mod">
          <ac:chgData name="Sophie Powell" userId="327c83db-5a93-42f9-9bf8-51a51eb85bbf" providerId="ADAL" clId="{AA1DC05A-F1C1-4AFB-A0C8-D673D499DC74}" dt="2026-09-02T18:31:07.115" v="243" actId="403"/>
          <ac:spMkLst>
            <pc:docMk/>
            <pc:sldMk cId="2433825803" sldId="257"/>
            <ac:spMk id="20" creationId="{00000000-0000-0000-0000-000000000000}"/>
          </ac:spMkLst>
        </pc:spChg>
        <pc:spChg chg="mod">
          <ac:chgData name="Sophie Powell" userId="327c83db-5a93-42f9-9bf8-51a51eb85bbf" providerId="ADAL" clId="{AA1DC05A-F1C1-4AFB-A0C8-D673D499DC74}" dt="2026-09-02T18:31:14.959" v="249" actId="404"/>
          <ac:spMkLst>
            <pc:docMk/>
            <pc:sldMk cId="2433825803" sldId="257"/>
            <ac:spMk id="21" creationId="{00000000-0000-0000-0000-000000000000}"/>
          </ac:spMkLst>
        </pc:spChg>
        <pc:spChg chg="mod">
          <ac:chgData name="Sophie Powell" userId="327c83db-5a93-42f9-9bf8-51a51eb85bbf" providerId="ADAL" clId="{AA1DC05A-F1C1-4AFB-A0C8-D673D499DC74}" dt="2026-09-02T18:31:29.501" v="257" actId="403"/>
          <ac:spMkLst>
            <pc:docMk/>
            <pc:sldMk cId="2433825803" sldId="257"/>
            <ac:spMk id="27" creationId="{00000000-0000-0000-0000-000000000000}"/>
          </ac:spMkLst>
        </pc:spChg>
      </pc:sldChg>
      <pc:sldChg chg="addSp delSp modSp mod ord">
        <pc:chgData name="Sophie Powell" userId="327c83db-5a93-42f9-9bf8-51a51eb85bbf" providerId="ADAL" clId="{AA1DC05A-F1C1-4AFB-A0C8-D673D499DC74}" dt="2026-09-02T18:51:22.570" v="779"/>
        <pc:sldMkLst>
          <pc:docMk/>
          <pc:sldMk cId="2233458238" sldId="258"/>
        </pc:sldMkLst>
        <pc:spChg chg="add mod">
          <ac:chgData name="Sophie Powell" userId="327c83db-5a93-42f9-9bf8-51a51eb85bbf" providerId="ADAL" clId="{AA1DC05A-F1C1-4AFB-A0C8-D673D499DC74}" dt="2026-09-02T18:35:45.061" v="279" actId="1076"/>
          <ac:spMkLst>
            <pc:docMk/>
            <pc:sldMk cId="2233458238" sldId="258"/>
            <ac:spMk id="3" creationId="{E6B9846A-202A-F60D-A3CC-4C13DC3FADF0}"/>
          </ac:spMkLst>
        </pc:spChg>
        <pc:spChg chg="add mod ord">
          <ac:chgData name="Sophie Powell" userId="327c83db-5a93-42f9-9bf8-51a51eb85bbf" providerId="ADAL" clId="{AA1DC05A-F1C1-4AFB-A0C8-D673D499DC74}" dt="2026-09-02T18:36:04.836" v="283" actId="14100"/>
          <ac:spMkLst>
            <pc:docMk/>
            <pc:sldMk cId="2233458238" sldId="258"/>
            <ac:spMk id="4" creationId="{D6CFA1B3-40EF-DBA6-DDBC-0D305031E37D}"/>
          </ac:spMkLst>
        </pc:spChg>
      </pc:sldChg>
      <pc:sldChg chg="addSp delSp mod">
        <pc:chgData name="Sophie Powell" userId="327c83db-5a93-42f9-9bf8-51a51eb85bbf" providerId="ADAL" clId="{AA1DC05A-F1C1-4AFB-A0C8-D673D499DC74}" dt="2026-09-02T18:24:48.270" v="224" actId="478"/>
        <pc:sldMkLst>
          <pc:docMk/>
          <pc:sldMk cId="898541284" sldId="260"/>
        </pc:sldMkLst>
      </pc:sldChg>
      <pc:sldChg chg="addSp delSp modSp mod">
        <pc:chgData name="Sophie Powell" userId="327c83db-5a93-42f9-9bf8-51a51eb85bbf" providerId="ADAL" clId="{AA1DC05A-F1C1-4AFB-A0C8-D673D499DC74}" dt="2026-09-02T18:21:17.341" v="188" actId="403"/>
        <pc:sldMkLst>
          <pc:docMk/>
          <pc:sldMk cId="3346846419" sldId="261"/>
        </pc:sldMkLst>
        <pc:spChg chg="add mod">
          <ac:chgData name="Sophie Powell" userId="327c83db-5a93-42f9-9bf8-51a51eb85bbf" providerId="ADAL" clId="{AA1DC05A-F1C1-4AFB-A0C8-D673D499DC74}" dt="2026-09-02T18:21:17.341" v="188" actId="403"/>
          <ac:spMkLst>
            <pc:docMk/>
            <pc:sldMk cId="3346846419" sldId="261"/>
            <ac:spMk id="6" creationId="{7E62F416-5BCD-26BB-29A5-CC625E4DBF2C}"/>
          </ac:spMkLst>
        </pc:spChg>
        <pc:spChg chg="mod">
          <ac:chgData name="Sophie Powell" userId="327c83db-5a93-42f9-9bf8-51a51eb85bbf" providerId="ADAL" clId="{AA1DC05A-F1C1-4AFB-A0C8-D673D499DC74}" dt="2026-09-02T18:17:06.189" v="173" actId="1076"/>
          <ac:spMkLst>
            <pc:docMk/>
            <pc:sldMk cId="3346846419" sldId="261"/>
            <ac:spMk id="13" creationId="{00000000-0000-0000-0000-000000000000}"/>
          </ac:spMkLst>
        </pc:spChg>
      </pc:sldChg>
      <pc:sldChg chg="addSp delSp modSp mod">
        <pc:chgData name="Sophie Powell" userId="327c83db-5a93-42f9-9bf8-51a51eb85bbf" providerId="ADAL" clId="{AA1DC05A-F1C1-4AFB-A0C8-D673D499DC74}" dt="2026-09-02T18:58:38.906" v="1274" actId="1076"/>
        <pc:sldMkLst>
          <pc:docMk/>
          <pc:sldMk cId="3155069669" sldId="265"/>
        </pc:sldMkLst>
        <pc:spChg chg="add mod ord">
          <ac:chgData name="Sophie Powell" userId="327c83db-5a93-42f9-9bf8-51a51eb85bbf" providerId="ADAL" clId="{AA1DC05A-F1C1-4AFB-A0C8-D673D499DC74}" dt="2026-09-02T18:58:38.906" v="1274" actId="1076"/>
          <ac:spMkLst>
            <pc:docMk/>
            <pc:sldMk cId="3155069669" sldId="265"/>
            <ac:spMk id="2" creationId="{598EBCD8-70C0-8FB9-20D4-879DF33721F7}"/>
          </ac:spMkLst>
        </pc:spChg>
        <pc:spChg chg="mod">
          <ac:chgData name="Sophie Powell" userId="327c83db-5a93-42f9-9bf8-51a51eb85bbf" providerId="ADAL" clId="{AA1DC05A-F1C1-4AFB-A0C8-D673D499DC74}" dt="2026-09-02T18:58:34.453" v="1272" actId="33524"/>
          <ac:spMkLst>
            <pc:docMk/>
            <pc:sldMk cId="3155069669" sldId="265"/>
            <ac:spMk id="6" creationId="{00000000-0000-0000-0000-000000000000}"/>
          </ac:spMkLst>
        </pc:spChg>
        <pc:spChg chg="mod">
          <ac:chgData name="Sophie Powell" userId="327c83db-5a93-42f9-9bf8-51a51eb85bbf" providerId="ADAL" clId="{AA1DC05A-F1C1-4AFB-A0C8-D673D499DC74}" dt="2026-09-02T18:58:26.778" v="1270" actId="1076"/>
          <ac:spMkLst>
            <pc:docMk/>
            <pc:sldMk cId="3155069669" sldId="265"/>
            <ac:spMk id="7" creationId="{00000000-0000-0000-0000-000000000000}"/>
          </ac:spMkLst>
        </pc:spChg>
      </pc:sldChg>
      <pc:sldChg chg="addSp delSp modSp mod">
        <pc:chgData name="Sophie Powell" userId="327c83db-5a93-42f9-9bf8-51a51eb85bbf" providerId="ADAL" clId="{AA1DC05A-F1C1-4AFB-A0C8-D673D499DC74}" dt="2026-09-02T18:58:04.835" v="1266" actId="167"/>
        <pc:sldMkLst>
          <pc:docMk/>
          <pc:sldMk cId="2264233963" sldId="266"/>
        </pc:sldMkLst>
        <pc:spChg chg="add mod ord">
          <ac:chgData name="Sophie Powell" userId="327c83db-5a93-42f9-9bf8-51a51eb85bbf" providerId="ADAL" clId="{AA1DC05A-F1C1-4AFB-A0C8-D673D499DC74}" dt="2026-09-02T18:58:04.835" v="1266" actId="167"/>
          <ac:spMkLst>
            <pc:docMk/>
            <pc:sldMk cId="2264233963" sldId="266"/>
            <ac:spMk id="2" creationId="{B2E57BAD-3325-782E-D554-771995361ECF}"/>
          </ac:spMkLst>
        </pc:spChg>
        <pc:spChg chg="mod">
          <ac:chgData name="Sophie Powell" userId="327c83db-5a93-42f9-9bf8-51a51eb85bbf" providerId="ADAL" clId="{AA1DC05A-F1C1-4AFB-A0C8-D673D499DC74}" dt="2026-09-02T18:57:50.656" v="1263" actId="1076"/>
          <ac:spMkLst>
            <pc:docMk/>
            <pc:sldMk cId="2264233963" sldId="266"/>
            <ac:spMk id="8" creationId="{00000000-0000-0000-0000-000000000000}"/>
          </ac:spMkLst>
        </pc:spChg>
      </pc:sldChg>
      <pc:sldChg chg="delSp mod">
        <pc:chgData name="Sophie Powell" userId="327c83db-5a93-42f9-9bf8-51a51eb85bbf" providerId="ADAL" clId="{AA1DC05A-F1C1-4AFB-A0C8-D673D499DC74}" dt="2026-09-02T18:22:32.379" v="196" actId="478"/>
        <pc:sldMkLst>
          <pc:docMk/>
          <pc:sldMk cId="2742712066" sldId="269"/>
        </pc:sldMkLst>
      </pc:sldChg>
      <pc:sldChg chg="delSp modSp mod">
        <pc:chgData name="Sophie Powell" userId="327c83db-5a93-42f9-9bf8-51a51eb85bbf" providerId="ADAL" clId="{AA1DC05A-F1C1-4AFB-A0C8-D673D499DC74}" dt="2026-09-02T18:45:51.539" v="299" actId="1076"/>
        <pc:sldMkLst>
          <pc:docMk/>
          <pc:sldMk cId="3977071596" sldId="270"/>
        </pc:sldMkLst>
        <pc:picChg chg="mod">
          <ac:chgData name="Sophie Powell" userId="327c83db-5a93-42f9-9bf8-51a51eb85bbf" providerId="ADAL" clId="{AA1DC05A-F1C1-4AFB-A0C8-D673D499DC74}" dt="2026-09-02T18:45:51.539" v="299" actId="1076"/>
          <ac:picMkLst>
            <pc:docMk/>
            <pc:sldMk cId="3977071596" sldId="270"/>
            <ac:picMk id="6" creationId="{00000000-0000-0000-0000-000000000000}"/>
          </ac:picMkLst>
        </pc:picChg>
      </pc:sldChg>
      <pc:sldChg chg="addSp delSp mod">
        <pc:chgData name="Sophie Powell" userId="327c83db-5a93-42f9-9bf8-51a51eb85bbf" providerId="ADAL" clId="{AA1DC05A-F1C1-4AFB-A0C8-D673D499DC74}" dt="2026-09-02T18:25:05.047" v="231" actId="478"/>
        <pc:sldMkLst>
          <pc:docMk/>
          <pc:sldMk cId="3129215510" sldId="272"/>
        </pc:sldMkLst>
        <pc:picChg chg="add del">
          <ac:chgData name="Sophie Powell" userId="327c83db-5a93-42f9-9bf8-51a51eb85bbf" providerId="ADAL" clId="{AA1DC05A-F1C1-4AFB-A0C8-D673D499DC74}" dt="2026-09-02T18:25:05.047" v="231" actId="478"/>
          <ac:picMkLst>
            <pc:docMk/>
            <pc:sldMk cId="3129215510" sldId="272"/>
            <ac:picMk id="3" creationId="{00000000-0000-0000-0000-000000000000}"/>
          </ac:picMkLst>
        </pc:picChg>
      </pc:sldChg>
      <pc:sldChg chg="add">
        <pc:chgData name="Sophie Powell" userId="327c83db-5a93-42f9-9bf8-51a51eb85bbf" providerId="ADAL" clId="{AA1DC05A-F1C1-4AFB-A0C8-D673D499DC74}" dt="2026-09-02T18:08:53.970" v="126"/>
        <pc:sldMkLst>
          <pc:docMk/>
          <pc:sldMk cId="103391741" sldId="275"/>
        </pc:sldMkLst>
      </pc:sldChg>
      <pc:sldChg chg="addSp delSp modSp add mod">
        <pc:chgData name="Sophie Powell" userId="327c83db-5a93-42f9-9bf8-51a51eb85bbf" providerId="ADAL" clId="{AA1DC05A-F1C1-4AFB-A0C8-D673D499DC74}" dt="2026-09-02T18:37:12.240" v="290" actId="207"/>
        <pc:sldMkLst>
          <pc:docMk/>
          <pc:sldMk cId="367000995" sldId="276"/>
        </pc:sldMkLst>
        <pc:spChg chg="mod">
          <ac:chgData name="Sophie Powell" userId="327c83db-5a93-42f9-9bf8-51a51eb85bbf" providerId="ADAL" clId="{AA1DC05A-F1C1-4AFB-A0C8-D673D499DC74}" dt="2026-09-02T18:08:43.488" v="125" actId="1076"/>
          <ac:spMkLst>
            <pc:docMk/>
            <pc:sldMk cId="367000995" sldId="276"/>
            <ac:spMk id="3" creationId="{B37AE2ED-8E51-F86F-2DE6-2EFE91FDF43F}"/>
          </ac:spMkLst>
        </pc:spChg>
        <pc:spChg chg="add mod ord">
          <ac:chgData name="Sophie Powell" userId="327c83db-5a93-42f9-9bf8-51a51eb85bbf" providerId="ADAL" clId="{AA1DC05A-F1C1-4AFB-A0C8-D673D499DC74}" dt="2026-09-02T18:37:12.240" v="290" actId="207"/>
          <ac:spMkLst>
            <pc:docMk/>
            <pc:sldMk cId="367000995" sldId="276"/>
            <ac:spMk id="4" creationId="{067EC04D-15DF-9D21-67CE-77C2670ABC52}"/>
          </ac:spMkLst>
        </pc:spChg>
      </pc:sldChg>
      <pc:sldChg chg="delSp modSp mod">
        <pc:chgData name="Sophie Powell" userId="327c83db-5a93-42f9-9bf8-51a51eb85bbf" providerId="ADAL" clId="{AA1DC05A-F1C1-4AFB-A0C8-D673D499DC74}" dt="2026-09-02T18:24:54.050" v="228" actId="478"/>
        <pc:sldMkLst>
          <pc:docMk/>
          <pc:sldMk cId="2089755340" sldId="279"/>
        </pc:sldMkLst>
      </pc:sldChg>
      <pc:sldChg chg="addSp delSp modSp mod">
        <pc:chgData name="Sophie Powell" userId="327c83db-5a93-42f9-9bf8-51a51eb85bbf" providerId="ADAL" clId="{AA1DC05A-F1C1-4AFB-A0C8-D673D499DC74}" dt="2026-09-02T18:52:04.775" v="784" actId="167"/>
        <pc:sldMkLst>
          <pc:docMk/>
          <pc:sldMk cId="588850397" sldId="280"/>
        </pc:sldMkLst>
        <pc:spChg chg="add mod ord">
          <ac:chgData name="Sophie Powell" userId="327c83db-5a93-42f9-9bf8-51a51eb85bbf" providerId="ADAL" clId="{AA1DC05A-F1C1-4AFB-A0C8-D673D499DC74}" dt="2026-09-02T18:52:04.775" v="784" actId="167"/>
          <ac:spMkLst>
            <pc:docMk/>
            <pc:sldMk cId="588850397" sldId="280"/>
            <ac:spMk id="2" creationId="{A0A5F7A1-5560-9310-6596-84AC6AF686C8}"/>
          </ac:spMkLst>
        </pc:spChg>
      </pc:sldChg>
      <pc:sldChg chg="addSp delSp modSp mod">
        <pc:chgData name="Sophie Powell" userId="327c83db-5a93-42f9-9bf8-51a51eb85bbf" providerId="ADAL" clId="{AA1DC05A-F1C1-4AFB-A0C8-D673D499DC74}" dt="2026-09-02T18:47:09.936" v="333" actId="20577"/>
        <pc:sldMkLst>
          <pc:docMk/>
          <pc:sldMk cId="3148686544" sldId="281"/>
        </pc:sldMkLst>
        <pc:spChg chg="add mod">
          <ac:chgData name="Sophie Powell" userId="327c83db-5a93-42f9-9bf8-51a51eb85bbf" providerId="ADAL" clId="{AA1DC05A-F1C1-4AFB-A0C8-D673D499DC74}" dt="2026-09-02T18:47:09.936" v="333" actId="20577"/>
          <ac:spMkLst>
            <pc:docMk/>
            <pc:sldMk cId="3148686544" sldId="281"/>
            <ac:spMk id="3" creationId="{EB356CC2-5B36-5925-942D-A4E6A6EDB155}"/>
          </ac:spMkLst>
        </pc:spChg>
        <pc:spChg chg="add mod ord">
          <ac:chgData name="Sophie Powell" userId="327c83db-5a93-42f9-9bf8-51a51eb85bbf" providerId="ADAL" clId="{AA1DC05A-F1C1-4AFB-A0C8-D673D499DC74}" dt="2026-09-02T18:34:16.948" v="271" actId="207"/>
          <ac:spMkLst>
            <pc:docMk/>
            <pc:sldMk cId="3148686544" sldId="281"/>
            <ac:spMk id="9" creationId="{F7123300-8C6D-7E72-30F0-FFA127315A60}"/>
          </ac:spMkLst>
        </pc:spChg>
      </pc:sldChg>
      <pc:sldChg chg="addSp delSp modSp mod">
        <pc:chgData name="Sophie Powell" userId="327c83db-5a93-42f9-9bf8-51a51eb85bbf" providerId="ADAL" clId="{AA1DC05A-F1C1-4AFB-A0C8-D673D499DC74}" dt="2026-09-02T18:46:22.732" v="306" actId="20577"/>
        <pc:sldMkLst>
          <pc:docMk/>
          <pc:sldMk cId="590089974" sldId="283"/>
        </pc:sldMkLst>
        <pc:spChg chg="mod">
          <ac:chgData name="Sophie Powell" userId="327c83db-5a93-42f9-9bf8-51a51eb85bbf" providerId="ADAL" clId="{AA1DC05A-F1C1-4AFB-A0C8-D673D499DC74}" dt="2026-09-02T18:46:22.732" v="306" actId="20577"/>
          <ac:spMkLst>
            <pc:docMk/>
            <pc:sldMk cId="590089974" sldId="283"/>
            <ac:spMk id="3" creationId="{00000000-0000-0000-0000-000000000000}"/>
          </ac:spMkLst>
        </pc:spChg>
        <pc:spChg chg="add mod ord">
          <ac:chgData name="Sophie Powell" userId="327c83db-5a93-42f9-9bf8-51a51eb85bbf" providerId="ADAL" clId="{AA1DC05A-F1C1-4AFB-A0C8-D673D499DC74}" dt="2026-09-02T18:32:25.334" v="262" actId="207"/>
          <ac:spMkLst>
            <pc:docMk/>
            <pc:sldMk cId="590089974" sldId="283"/>
            <ac:spMk id="7" creationId="{E21D61E3-3B82-359A-CAA1-7833DB078CA5}"/>
          </ac:spMkLst>
        </pc:spChg>
      </pc:sldChg>
      <pc:sldChg chg="delSp modSp mod">
        <pc:chgData name="Sophie Powell" userId="327c83db-5a93-42f9-9bf8-51a51eb85bbf" providerId="ADAL" clId="{AA1DC05A-F1C1-4AFB-A0C8-D673D499DC74}" dt="2026-09-02T18:24:36.750" v="220" actId="478"/>
        <pc:sldMkLst>
          <pc:docMk/>
          <pc:sldMk cId="3442018401" sldId="284"/>
        </pc:sldMkLst>
        <pc:spChg chg="mod">
          <ac:chgData name="Sophie Powell" userId="327c83db-5a93-42f9-9bf8-51a51eb85bbf" providerId="ADAL" clId="{AA1DC05A-F1C1-4AFB-A0C8-D673D499DC74}" dt="2026-09-02T18:22:59.280" v="201"/>
          <ac:spMkLst>
            <pc:docMk/>
            <pc:sldMk cId="3442018401" sldId="284"/>
            <ac:spMk id="3" creationId="{00000000-0000-0000-0000-000000000000}"/>
          </ac:spMkLst>
        </pc:spChg>
      </pc:sldChg>
      <pc:sldChg chg="addSp delSp modSp mod ord">
        <pc:chgData name="Sophie Powell" userId="327c83db-5a93-42f9-9bf8-51a51eb85bbf" providerId="ADAL" clId="{AA1DC05A-F1C1-4AFB-A0C8-D673D499DC74}" dt="2026-09-02T18:51:33.785" v="781"/>
        <pc:sldMkLst>
          <pc:docMk/>
          <pc:sldMk cId="583462503" sldId="286"/>
        </pc:sldMkLst>
        <pc:spChg chg="add mod">
          <ac:chgData name="Sophie Powell" userId="327c83db-5a93-42f9-9bf8-51a51eb85bbf" providerId="ADAL" clId="{AA1DC05A-F1C1-4AFB-A0C8-D673D499DC74}" dt="2026-09-02T18:38:21.134" v="298" actId="33524"/>
          <ac:spMkLst>
            <pc:docMk/>
            <pc:sldMk cId="583462503" sldId="286"/>
            <ac:spMk id="3" creationId="{D5DDA08A-B5BE-D350-DA18-5E678ADF8A19}"/>
          </ac:spMkLst>
        </pc:spChg>
        <pc:spChg chg="add mod ord">
          <ac:chgData name="Sophie Powell" userId="327c83db-5a93-42f9-9bf8-51a51eb85bbf" providerId="ADAL" clId="{AA1DC05A-F1C1-4AFB-A0C8-D673D499DC74}" dt="2026-09-02T18:38:13.659" v="297" actId="167"/>
          <ac:spMkLst>
            <pc:docMk/>
            <pc:sldMk cId="583462503" sldId="286"/>
            <ac:spMk id="4" creationId="{5FA5602E-DF41-DEF8-D330-E6D9EB6D5C5C}"/>
          </ac:spMkLst>
        </pc:spChg>
      </pc:sldChg>
      <pc:sldChg chg="addSp modSp add mod">
        <pc:chgData name="Sophie Powell" userId="327c83db-5a93-42f9-9bf8-51a51eb85bbf" providerId="ADAL" clId="{AA1DC05A-F1C1-4AFB-A0C8-D673D499DC74}" dt="2026-09-02T18:51:04.571" v="777" actId="20577"/>
        <pc:sldMkLst>
          <pc:docMk/>
          <pc:sldMk cId="1634493680" sldId="287"/>
        </pc:sldMkLst>
        <pc:spChg chg="add mod">
          <ac:chgData name="Sophie Powell" userId="327c83db-5a93-42f9-9bf8-51a51eb85bbf" providerId="ADAL" clId="{AA1DC05A-F1C1-4AFB-A0C8-D673D499DC74}" dt="2026-09-02T18:51:04.571" v="777" actId="20577"/>
          <ac:spMkLst>
            <pc:docMk/>
            <pc:sldMk cId="1634493680" sldId="287"/>
            <ac:spMk id="4" creationId="{F8A5C605-B752-ECC1-CAA7-7839922A9C8A}"/>
          </ac:spMkLst>
        </pc:spChg>
        <pc:spChg chg="add mod ord">
          <ac:chgData name="Sophie Powell" userId="327c83db-5a93-42f9-9bf8-51a51eb85bbf" providerId="ADAL" clId="{AA1DC05A-F1C1-4AFB-A0C8-D673D499DC74}" dt="2026-09-02T18:50:35.730" v="754" actId="167"/>
          <ac:spMkLst>
            <pc:docMk/>
            <pc:sldMk cId="1634493680" sldId="287"/>
            <ac:spMk id="5" creationId="{F757933E-A9E6-4A71-6CAF-62A39ED6BF10}"/>
          </ac:spMkLst>
        </pc:spChg>
      </pc:sldChg>
      <pc:sldChg chg="modSp">
        <pc:chgData name="Sophie Powell" userId="327c83db-5a93-42f9-9bf8-51a51eb85bbf" providerId="ADAL" clId="{AA1DC05A-F1C1-4AFB-A0C8-D673D499DC74}" dt="2026-09-02T18:22:59.280" v="201"/>
        <pc:sldMkLst>
          <pc:docMk/>
          <pc:sldMk cId="3407874644" sldId="291"/>
        </pc:sldMkLst>
        <pc:spChg chg="mod">
          <ac:chgData name="Sophie Powell" userId="327c83db-5a93-42f9-9bf8-51a51eb85bbf" providerId="ADAL" clId="{AA1DC05A-F1C1-4AFB-A0C8-D673D499DC74}" dt="2026-09-02T18:22:59.280" v="201"/>
          <ac:spMkLst>
            <pc:docMk/>
            <pc:sldMk cId="3407874644" sldId="291"/>
            <ac:spMk id="2" creationId="{00000000-0000-0000-0000-000000000000}"/>
          </ac:spMkLst>
        </pc:spChg>
        <pc:spChg chg="mod">
          <ac:chgData name="Sophie Powell" userId="327c83db-5a93-42f9-9bf8-51a51eb85bbf" providerId="ADAL" clId="{AA1DC05A-F1C1-4AFB-A0C8-D673D499DC74}" dt="2026-09-02T18:22:59.280" v="201"/>
          <ac:spMkLst>
            <pc:docMk/>
            <pc:sldMk cId="3407874644" sldId="291"/>
            <ac:spMk id="3" creationId="{00000000-0000-0000-0000-000000000000}"/>
          </ac:spMkLst>
        </pc:spChg>
      </pc:sldChg>
      <pc:sldChg chg="modSp">
        <pc:chgData name="Sophie Powell" userId="327c83db-5a93-42f9-9bf8-51a51eb85bbf" providerId="ADAL" clId="{AA1DC05A-F1C1-4AFB-A0C8-D673D499DC74}" dt="2026-09-02T18:22:59.280" v="201"/>
        <pc:sldMkLst>
          <pc:docMk/>
          <pc:sldMk cId="100526713" sldId="292"/>
        </pc:sldMkLst>
        <pc:spChg chg="mod">
          <ac:chgData name="Sophie Powell" userId="327c83db-5a93-42f9-9bf8-51a51eb85bbf" providerId="ADAL" clId="{AA1DC05A-F1C1-4AFB-A0C8-D673D499DC74}" dt="2026-09-02T18:22:59.280" v="201"/>
          <ac:spMkLst>
            <pc:docMk/>
            <pc:sldMk cId="100526713" sldId="292"/>
            <ac:spMk id="2" creationId="{00000000-0000-0000-0000-000000000000}"/>
          </ac:spMkLst>
        </pc:spChg>
        <pc:spChg chg="mod">
          <ac:chgData name="Sophie Powell" userId="327c83db-5a93-42f9-9bf8-51a51eb85bbf" providerId="ADAL" clId="{AA1DC05A-F1C1-4AFB-A0C8-D673D499DC74}" dt="2026-09-02T18:22:59.280" v="201"/>
          <ac:spMkLst>
            <pc:docMk/>
            <pc:sldMk cId="100526713" sldId="292"/>
            <ac:spMk id="3" creationId="{00000000-0000-0000-0000-000000000000}"/>
          </ac:spMkLst>
        </pc:spChg>
      </pc:sldChg>
      <pc:sldChg chg="addSp delSp modSp mod">
        <pc:chgData name="Sophie Powell" userId="327c83db-5a93-42f9-9bf8-51a51eb85bbf" providerId="ADAL" clId="{AA1DC05A-F1C1-4AFB-A0C8-D673D499DC74}" dt="2026-09-02T18:57:28.433" v="1262" actId="115"/>
        <pc:sldMkLst>
          <pc:docMk/>
          <pc:sldMk cId="377036656" sldId="293"/>
        </pc:sldMkLst>
        <pc:spChg chg="mod">
          <ac:chgData name="Sophie Powell" userId="327c83db-5a93-42f9-9bf8-51a51eb85bbf" providerId="ADAL" clId="{AA1DC05A-F1C1-4AFB-A0C8-D673D499DC74}" dt="2026-09-02T18:57:28.433" v="1262" actId="115"/>
          <ac:spMkLst>
            <pc:docMk/>
            <pc:sldMk cId="377036656" sldId="293"/>
            <ac:spMk id="2" creationId="{00000000-0000-0000-0000-000000000000}"/>
          </ac:spMkLst>
        </pc:spChg>
        <pc:spChg chg="mod">
          <ac:chgData name="Sophie Powell" userId="327c83db-5a93-42f9-9bf8-51a51eb85bbf" providerId="ADAL" clId="{AA1DC05A-F1C1-4AFB-A0C8-D673D499DC74}" dt="2026-09-02T18:57:20.184" v="1259" actId="2711"/>
          <ac:spMkLst>
            <pc:docMk/>
            <pc:sldMk cId="377036656" sldId="293"/>
            <ac:spMk id="3" creationId="{00000000-0000-0000-0000-000000000000}"/>
          </ac:spMkLst>
        </pc:spChg>
        <pc:picChg chg="add mod">
          <ac:chgData name="Sophie Powell" userId="327c83db-5a93-42f9-9bf8-51a51eb85bbf" providerId="ADAL" clId="{AA1DC05A-F1C1-4AFB-A0C8-D673D499DC74}" dt="2026-09-02T18:57:01.289" v="1255" actId="1076"/>
          <ac:picMkLst>
            <pc:docMk/>
            <pc:sldMk cId="377036656" sldId="293"/>
            <ac:picMk id="6" creationId="{DEBF3021-A797-DC0F-3B73-7DF17B5CDEA5}"/>
          </ac:picMkLst>
        </pc:picChg>
      </pc:sldChg>
      <pc:sldChg chg="modSp">
        <pc:chgData name="Sophie Powell" userId="327c83db-5a93-42f9-9bf8-51a51eb85bbf" providerId="ADAL" clId="{AA1DC05A-F1C1-4AFB-A0C8-D673D499DC74}" dt="2026-09-02T18:22:59.280" v="201"/>
        <pc:sldMkLst>
          <pc:docMk/>
          <pc:sldMk cId="2861453422" sldId="294"/>
        </pc:sldMkLst>
        <pc:spChg chg="mod">
          <ac:chgData name="Sophie Powell" userId="327c83db-5a93-42f9-9bf8-51a51eb85bbf" providerId="ADAL" clId="{AA1DC05A-F1C1-4AFB-A0C8-D673D499DC74}" dt="2026-09-02T18:22:59.280" v="201"/>
          <ac:spMkLst>
            <pc:docMk/>
            <pc:sldMk cId="2861453422" sldId="294"/>
            <ac:spMk id="2" creationId="{00000000-0000-0000-0000-000000000000}"/>
          </ac:spMkLst>
        </pc:spChg>
        <pc:spChg chg="mod">
          <ac:chgData name="Sophie Powell" userId="327c83db-5a93-42f9-9bf8-51a51eb85bbf" providerId="ADAL" clId="{AA1DC05A-F1C1-4AFB-A0C8-D673D499DC74}" dt="2026-09-02T18:22:59.280" v="201"/>
          <ac:spMkLst>
            <pc:docMk/>
            <pc:sldMk cId="2861453422" sldId="294"/>
            <ac:spMk id="3" creationId="{00000000-0000-0000-0000-000000000000}"/>
          </ac:spMkLst>
        </pc:spChg>
      </pc:sldChg>
      <pc:sldChg chg="addSp modSp mod">
        <pc:chgData name="Sophie Powell" userId="327c83db-5a93-42f9-9bf8-51a51eb85bbf" providerId="ADAL" clId="{AA1DC05A-F1C1-4AFB-A0C8-D673D499DC74}" dt="2026-09-02T18:34:53.427" v="274" actId="207"/>
        <pc:sldMkLst>
          <pc:docMk/>
          <pc:sldMk cId="1953921029" sldId="296"/>
        </pc:sldMkLst>
        <pc:spChg chg="add mod ord">
          <ac:chgData name="Sophie Powell" userId="327c83db-5a93-42f9-9bf8-51a51eb85bbf" providerId="ADAL" clId="{AA1DC05A-F1C1-4AFB-A0C8-D673D499DC74}" dt="2026-09-02T18:34:53.427" v="274" actId="207"/>
          <ac:spMkLst>
            <pc:docMk/>
            <pc:sldMk cId="1953921029" sldId="296"/>
            <ac:spMk id="3" creationId="{74E734C6-ADDC-4C01-92F2-D91655160FB6}"/>
          </ac:spMkLst>
        </pc:spChg>
      </pc:sldChg>
      <pc:sldChg chg="addSp delSp modSp add mod">
        <pc:chgData name="Sophie Powell" userId="327c83db-5a93-42f9-9bf8-51a51eb85bbf" providerId="ADAL" clId="{AA1DC05A-F1C1-4AFB-A0C8-D673D499DC74}" dt="2026-09-02T18:36:44.648" v="287" actId="14100"/>
        <pc:sldMkLst>
          <pc:docMk/>
          <pc:sldMk cId="2522510447" sldId="299"/>
        </pc:sldMkLst>
        <pc:spChg chg="add mod ord">
          <ac:chgData name="Sophie Powell" userId="327c83db-5a93-42f9-9bf8-51a51eb85bbf" providerId="ADAL" clId="{AA1DC05A-F1C1-4AFB-A0C8-D673D499DC74}" dt="2026-09-02T18:36:44.648" v="287" actId="14100"/>
          <ac:spMkLst>
            <pc:docMk/>
            <pc:sldMk cId="2522510447" sldId="299"/>
            <ac:spMk id="3" creationId="{35E79926-18DA-9C29-C898-8FE0A88E6B8A}"/>
          </ac:spMkLst>
        </pc:spChg>
      </pc:sldChg>
    </pc:docChg>
  </pc:docChgLst>
  <pc:docChgLst>
    <pc:chgData name="Sophie Powell" userId="327c83db-5a93-42f9-9bf8-51a51eb85bbf" providerId="ADAL" clId="{DDA70EEA-82BA-41EC-AD73-71F2F4CE4770}"/>
    <pc:docChg chg="custSel delSld modSld sldOrd">
      <pc:chgData name="Sophie Powell" userId="327c83db-5a93-42f9-9bf8-51a51eb85bbf" providerId="ADAL" clId="{DDA70EEA-82BA-41EC-AD73-71F2F4CE4770}" dt="2026-09-04T15:48:48.737" v="19" actId="20577"/>
      <pc:docMkLst>
        <pc:docMk/>
      </pc:docMkLst>
      <pc:sldChg chg="modSp mod">
        <pc:chgData name="Sophie Powell" userId="327c83db-5a93-42f9-9bf8-51a51eb85bbf" providerId="ADAL" clId="{DDA70EEA-82BA-41EC-AD73-71F2F4CE4770}" dt="2026-09-04T15:48:48.737" v="19" actId="20577"/>
        <pc:sldMkLst>
          <pc:docMk/>
          <pc:sldMk cId="2233458238" sldId="258"/>
        </pc:sldMkLst>
        <pc:spChg chg="mod">
          <ac:chgData name="Sophie Powell" userId="327c83db-5a93-42f9-9bf8-51a51eb85bbf" providerId="ADAL" clId="{DDA70EEA-82BA-41EC-AD73-71F2F4CE4770}" dt="2026-09-04T15:48:48.737" v="19" actId="20577"/>
          <ac:spMkLst>
            <pc:docMk/>
            <pc:sldMk cId="2233458238" sldId="258"/>
            <ac:spMk id="3" creationId="{E6B9846A-202A-F60D-A3CC-4C13DC3FADF0}"/>
          </ac:spMkLst>
        </pc:spChg>
      </pc:sldChg>
      <pc:sldChg chg="modSp mod">
        <pc:chgData name="Sophie Powell" userId="327c83db-5a93-42f9-9bf8-51a51eb85bbf" providerId="ADAL" clId="{DDA70EEA-82BA-41EC-AD73-71F2F4CE4770}" dt="2026-09-04T15:48:18.974" v="5" actId="33524"/>
        <pc:sldMkLst>
          <pc:docMk/>
          <pc:sldMk cId="2264233963" sldId="266"/>
        </pc:sldMkLst>
        <pc:spChg chg="mod">
          <ac:chgData name="Sophie Powell" userId="327c83db-5a93-42f9-9bf8-51a51eb85bbf" providerId="ADAL" clId="{DDA70EEA-82BA-41EC-AD73-71F2F4CE4770}" dt="2026-09-04T15:48:18.974" v="5" actId="33524"/>
          <ac:spMkLst>
            <pc:docMk/>
            <pc:sldMk cId="2264233963" sldId="266"/>
            <ac:spMk id="8" creationId="{00000000-0000-0000-0000-000000000000}"/>
          </ac:spMkLst>
        </pc:spChg>
      </pc:sldChg>
      <pc:sldChg chg="ord">
        <pc:chgData name="Sophie Powell" userId="327c83db-5a93-42f9-9bf8-51a51eb85bbf" providerId="ADAL" clId="{DDA70EEA-82BA-41EC-AD73-71F2F4CE4770}" dt="2026-09-04T15:47:39.425" v="4"/>
        <pc:sldMkLst>
          <pc:docMk/>
          <pc:sldMk cId="2089755340" sldId="279"/>
        </pc:sldMkLst>
      </pc:sldChg>
      <pc:sldChg chg="del">
        <pc:chgData name="Sophie Powell" userId="327c83db-5a93-42f9-9bf8-51a51eb85bbf" providerId="ADAL" clId="{DDA70EEA-82BA-41EC-AD73-71F2F4CE4770}" dt="2026-09-04T15:44:56.359" v="0" actId="2696"/>
        <pc:sldMkLst>
          <pc:docMk/>
          <pc:sldMk cId="637691550" sldId="282"/>
        </pc:sldMkLst>
      </pc:sldChg>
      <pc:sldChg chg="ord">
        <pc:chgData name="Sophie Powell" userId="327c83db-5a93-42f9-9bf8-51a51eb85bbf" providerId="ADAL" clId="{DDA70EEA-82BA-41EC-AD73-71F2F4CE4770}" dt="2026-09-04T15:47:13.362" v="2"/>
        <pc:sldMkLst>
          <pc:docMk/>
          <pc:sldMk cId="3593183634" sldId="298"/>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9499641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189425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5879264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3411FA17-1835-421E-BBAC-F492772479B2}"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3342655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3411FA17-1835-421E-BBAC-F492772479B2}" type="datetimeFigureOut">
              <a:rPr lang="en-GB" smtClean="0"/>
              <a:t>04/09/2026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4221465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3411FA17-1835-421E-BBAC-F492772479B2}" type="datetimeFigureOut">
              <a:rPr lang="en-GB" smtClean="0"/>
              <a:t>04/09/2026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8635525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411FA17-1835-421E-BBAC-F492772479B2}" type="datetimeFigureOut">
              <a:rPr lang="en-GB" smtClean="0"/>
              <a:t>04/09/2026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38920179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512609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3411FA17-1835-421E-BBAC-F492772479B2}" type="datetimeFigureOut">
              <a:rPr lang="en-GB" smtClean="0"/>
              <a:t>04/09/2026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25722883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064362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3411FA17-1835-421E-BBAC-F492772479B2}" type="datetimeFigureOut">
              <a:rPr lang="en-GB" smtClean="0"/>
              <a:t>04/09/2026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93941A-6CD9-4409-848E-FDCEC2EE778E}" type="slidenum">
              <a:rPr lang="en-GB" smtClean="0"/>
              <a:t>‹#›</a:t>
            </a:fld>
            <a:endParaRPr lang="en-GB"/>
          </a:p>
        </p:txBody>
      </p:sp>
    </p:spTree>
    <p:extLst>
      <p:ext uri="{BB962C8B-B14F-4D97-AF65-F5344CB8AC3E}">
        <p14:creationId xmlns:p14="http://schemas.microsoft.com/office/powerpoint/2010/main" val="14623724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411FA17-1835-421E-BBAC-F492772479B2}" type="datetimeFigureOut">
              <a:rPr lang="en-GB" smtClean="0"/>
              <a:t>04/09/2026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93941A-6CD9-4409-848E-FDCEC2EE778E}" type="slidenum">
              <a:rPr lang="en-GB" smtClean="0"/>
              <a:t>‹#›</a:t>
            </a:fld>
            <a:endParaRPr lang="en-GB"/>
          </a:p>
        </p:txBody>
      </p:sp>
    </p:spTree>
    <p:extLst>
      <p:ext uri="{BB962C8B-B14F-4D97-AF65-F5344CB8AC3E}">
        <p14:creationId xmlns:p14="http://schemas.microsoft.com/office/powerpoint/2010/main" val="30145809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http://www.archangelbooks.com/images/800-244.jpg" TargetMode="External"/><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http://z.about.com/d/webclipart/1/0/n/T/mlk15.gif" TargetMode="External"/><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7.pn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0.png"/><Relationship Id="rId3" Type="http://schemas.microsoft.com/office/2007/relationships/hdphoto" Target="../media/hdphoto1.wdp"/><Relationship Id="rId7" Type="http://schemas.microsoft.com/office/2007/relationships/hdphoto" Target="../media/hdphoto3.wdp"/><Relationship Id="rId2" Type="http://schemas.openxmlformats.org/officeDocument/2006/relationships/image" Target="../media/image17.png"/><Relationship Id="rId1" Type="http://schemas.openxmlformats.org/officeDocument/2006/relationships/slideLayout" Target="../slideLayouts/slideLayout1.xml"/><Relationship Id="rId6" Type="http://schemas.openxmlformats.org/officeDocument/2006/relationships/image" Target="../media/image19.png"/><Relationship Id="rId5" Type="http://schemas.microsoft.com/office/2007/relationships/hdphoto" Target="../media/hdphoto2.wdp"/><Relationship Id="rId4" Type="http://schemas.openxmlformats.org/officeDocument/2006/relationships/image" Target="../media/image18.png"/><Relationship Id="rId9" Type="http://schemas.microsoft.com/office/2007/relationships/hdphoto" Target="../media/hdphoto4.wdp"/></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hyperlink" Target="https://www.tentenresources.co.uk/life-to-the-full-primary/"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stannessolihull.co.uk/"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2.png"/><Relationship Id="rId1" Type="http://schemas.openxmlformats.org/officeDocument/2006/relationships/slideLayout" Target="../slideLayouts/slideLayout1.xml"/><Relationship Id="rId4" Type="http://schemas.openxmlformats.org/officeDocument/2006/relationships/image" Target="../media/image32.png"/></Relationships>
</file>

<file path=ppt/slides/_rels/slide25.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hyperlink" Target="mailto:parentmail@st-annes.solihull.sch.uk"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3923171" y="393666"/>
            <a:ext cx="3212905" cy="3203777"/>
          </a:xfrm>
          <a:prstGeom prst="rect">
            <a:avLst/>
          </a:prstGeom>
        </p:spPr>
      </p:pic>
      <p:pic>
        <p:nvPicPr>
          <p:cNvPr id="2050" name="Picture 2" descr="Year 5 | Hollymount Schoo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6349" y="3485276"/>
            <a:ext cx="7220635" cy="30321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3546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25832" y="535132"/>
            <a:ext cx="6267797" cy="830997"/>
          </a:xfrm>
          <a:prstGeom prst="rect">
            <a:avLst/>
          </a:prstGeom>
          <a:noFill/>
        </p:spPr>
        <p:txBody>
          <a:bodyPr wrap="square" rtlCol="0">
            <a:spAutoFit/>
          </a:bodyPr>
          <a:lstStyle/>
          <a:p>
            <a:pPr algn="ctr"/>
            <a:r>
              <a:rPr lang="en-GB" sz="4800" b="1" dirty="0">
                <a:latin typeface="Comic Sans MS" panose="030F0702030302020204" pitchFamily="66" charset="0"/>
              </a:rPr>
              <a:t>Prayer to St. Anne</a:t>
            </a:r>
          </a:p>
        </p:txBody>
      </p:sp>
      <p:sp>
        <p:nvSpPr>
          <p:cNvPr id="10" name="TextBox 9"/>
          <p:cNvSpPr txBox="1"/>
          <p:nvPr/>
        </p:nvSpPr>
        <p:spPr>
          <a:xfrm>
            <a:off x="3238846" y="2936538"/>
            <a:ext cx="10156768" cy="2123658"/>
          </a:xfrm>
          <a:prstGeom prst="rect">
            <a:avLst/>
          </a:prstGeom>
          <a:noFill/>
        </p:spPr>
        <p:txBody>
          <a:bodyPr wrap="square" rtlCol="0">
            <a:spAutoFit/>
          </a:bodyPr>
          <a:lstStyle/>
          <a:p>
            <a:pPr algn="ctr"/>
            <a:endParaRPr lang="en-GB" sz="2400" dirty="0">
              <a:latin typeface="Comic Sans MS" panose="030F0702030302020204"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p:txBody>
      </p:sp>
      <p:pic>
        <p:nvPicPr>
          <p:cNvPr id="1025" name="Picture 1" descr="http://www.archangelbooks.com/images/800-244.jpg"/>
          <p:cNvPicPr>
            <a:picLocks noChangeAspect="1" noChangeArrowheads="1"/>
          </p:cNvPicPr>
          <p:nvPr/>
        </p:nvPicPr>
        <p:blipFill>
          <a:blip r:embed="rId2" r:link="rId3">
            <a:extLst>
              <a:ext uri="{28A0092B-C50C-407E-A947-70E740481C1C}">
                <a14:useLocalDpi xmlns:a14="http://schemas.microsoft.com/office/drawing/2010/main" val="0"/>
              </a:ext>
            </a:extLst>
          </a:blip>
          <a:srcRect/>
          <a:stretch>
            <a:fillRect/>
          </a:stretch>
        </p:blipFill>
        <p:spPr bwMode="auto">
          <a:xfrm>
            <a:off x="7805510" y="1582467"/>
            <a:ext cx="2438400" cy="44577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81655" y="1659406"/>
            <a:ext cx="6868033" cy="4893647"/>
          </a:xfrm>
          <a:prstGeom prst="rect">
            <a:avLst/>
          </a:prstGeom>
          <a:noFill/>
        </p:spPr>
        <p:txBody>
          <a:bodyPr wrap="square" rtlCol="0">
            <a:spAutoFit/>
          </a:bodyPr>
          <a:lstStyle/>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Saint Anne</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Since Mary was your daughter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and Jesus your grandson,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look lovingly upon our families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in the same way that you looked upon the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Holy Family in Nazareth,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and intercede for us in heaven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where we all hope to meet one day </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as members of the one, splendid family of God, our sins forgiven, our problems solved and our hearts filled with love</a:t>
            </a:r>
            <a:endParaRPr lang="en-GB" altLang="en-US" sz="1600" dirty="0"/>
          </a:p>
          <a:p>
            <a:pPr lvl="0" eaLnBrk="0" fontAlgn="base" hangingPunct="0">
              <a:spcBef>
                <a:spcPct val="0"/>
              </a:spcBef>
              <a:spcAft>
                <a:spcPct val="0"/>
              </a:spcAft>
            </a:pPr>
            <a:r>
              <a:rPr lang="en-GB" altLang="en-US" sz="2400" dirty="0">
                <a:latin typeface="Comic Sans MS" panose="030F0702030302020204" pitchFamily="66" charset="0"/>
                <a:ea typeface="Times New Roman" panose="02020603050405020304" pitchFamily="18" charset="0"/>
              </a:rPr>
              <a:t>Amen</a:t>
            </a:r>
            <a:endParaRPr lang="en-GB" altLang="en-US" sz="1600" dirty="0"/>
          </a:p>
          <a:p>
            <a:endParaRPr lang="en-GB" sz="2400" dirty="0"/>
          </a:p>
        </p:txBody>
      </p:sp>
    </p:spTree>
    <p:extLst>
      <p:ext uri="{BB962C8B-B14F-4D97-AF65-F5344CB8AC3E}">
        <p14:creationId xmlns:p14="http://schemas.microsoft.com/office/powerpoint/2010/main" val="27427120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7" descr="http://z.about.com/d/webclipart/1/0/n/T/mlk15.gif"/>
          <p:cNvPicPr>
            <a:picLocks noChangeAspect="1" noChangeArrowheads="1"/>
          </p:cNvPicPr>
          <p:nvPr/>
        </p:nvPicPr>
        <p:blipFill>
          <a:blip r:embed="rId2" r:link="rId3" cstate="print">
            <a:extLst>
              <a:ext uri="{28A0092B-C50C-407E-A947-70E740481C1C}">
                <a14:useLocalDpi xmlns:a14="http://schemas.microsoft.com/office/drawing/2010/main" val="0"/>
              </a:ext>
            </a:extLst>
          </a:blip>
          <a:srcRect/>
          <a:stretch>
            <a:fillRect/>
          </a:stretch>
        </p:blipFill>
        <p:spPr bwMode="auto">
          <a:xfrm>
            <a:off x="4978234" y="5444498"/>
            <a:ext cx="1971675" cy="97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6"/>
          <p:cNvPicPr>
            <a:picLocks noGrp="1" noChangeAspect="1" noChangeArrowheads="1"/>
          </p:cNvPicPr>
          <p:nvPr>
            <p:ph idx="1"/>
          </p:nvPr>
        </p:nvPicPr>
        <p:blipFill>
          <a:blip r:embed="rId4" cstate="print">
            <a:extLst>
              <a:ext uri="{28A0092B-C50C-407E-A947-70E740481C1C}">
                <a14:useLocalDpi xmlns:a14="http://schemas.microsoft.com/office/drawing/2010/main" val="0"/>
              </a:ext>
            </a:extLst>
          </a:blip>
          <a:srcRect/>
          <a:stretch>
            <a:fillRect/>
          </a:stretch>
        </p:blipFill>
        <p:spPr>
          <a:xfrm>
            <a:off x="2837764" y="1330276"/>
            <a:ext cx="5995041" cy="3747284"/>
          </a:xfrm>
          <a:solidFill>
            <a:schemeClr val="accent2"/>
          </a:solidFill>
        </p:spPr>
      </p:pic>
      <p:pic>
        <p:nvPicPr>
          <p:cNvPr id="7"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l="34595" t="28055" r="28458" b="29733"/>
          <a:stretch>
            <a:fillRect/>
          </a:stretch>
        </p:blipFill>
        <p:spPr bwMode="auto">
          <a:xfrm>
            <a:off x="9526779" y="4121567"/>
            <a:ext cx="2089845" cy="1911986"/>
          </a:xfrm>
          <a:prstGeom prst="rect">
            <a:avLst/>
          </a:prstGeom>
          <a:noFill/>
          <a:extLst>
            <a:ext uri="{909E8E84-426E-40DD-AFC4-6F175D3DCCD1}">
              <a14:hiddenFill xmlns:a14="http://schemas.microsoft.com/office/drawing/2010/main">
                <a:solidFill>
                  <a:srgbClr val="FFFFFF"/>
                </a:solidFill>
              </a14:hiddenFill>
            </a:ext>
          </a:extLst>
        </p:spPr>
      </p:pic>
      <p:sp>
        <p:nvSpPr>
          <p:cNvPr id="8" name="WordArt 2"/>
          <p:cNvSpPr>
            <a:spLocks noChangeArrowheads="1" noChangeShapeType="1" noTextEdit="1"/>
          </p:cNvSpPr>
          <p:nvPr/>
        </p:nvSpPr>
        <p:spPr bwMode="auto">
          <a:xfrm>
            <a:off x="3394702" y="691971"/>
            <a:ext cx="4881166" cy="842963"/>
          </a:xfrm>
          <a:prstGeom prst="rect">
            <a:avLst/>
          </a:prstGeom>
          <a:extLst>
            <a:ext uri="{AF507438-7753-43E0-B8FC-AC1667EBCBE1}">
              <a14:hiddenEffects xmlns:a14="http://schemas.microsoft.com/office/drawing/2010/main">
                <a:effectLst/>
              </a14:hiddenEffects>
            </a:ext>
          </a:extLst>
        </p:spPr>
        <p:txBody>
          <a:bodyPr wrap="none" fromWordArt="1">
            <a:prstTxWarp prst="textArchUp">
              <a:avLst>
                <a:gd name="adj" fmla="val 10800000"/>
              </a:avLst>
            </a:prstTxWarp>
          </a:bodyPr>
          <a:lstStyle/>
          <a:p>
            <a:pPr algn="ctr"/>
            <a:r>
              <a:rPr lang="en-GB" sz="8800" b="1" kern="10" dirty="0">
                <a:ln w="9525">
                  <a:solidFill>
                    <a:srgbClr val="000000"/>
                  </a:solidFill>
                  <a:round/>
                  <a:headEnd/>
                  <a:tailEnd/>
                </a:ln>
                <a:solidFill>
                  <a:srgbClr val="FF0000"/>
                </a:solidFill>
                <a:latin typeface="Comic Sans MS"/>
              </a:rPr>
              <a:t>St. Anne's Mission </a:t>
            </a:r>
          </a:p>
        </p:txBody>
      </p:sp>
    </p:spTree>
    <p:extLst>
      <p:ext uri="{BB962C8B-B14F-4D97-AF65-F5344CB8AC3E}">
        <p14:creationId xmlns:p14="http://schemas.microsoft.com/office/powerpoint/2010/main" val="39770715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628366" y="499293"/>
            <a:ext cx="7944987" cy="646331"/>
          </a:xfrm>
          <a:prstGeom prst="rect">
            <a:avLst/>
          </a:prstGeom>
          <a:noFill/>
        </p:spPr>
        <p:txBody>
          <a:bodyPr wrap="square" rtlCol="0">
            <a:spAutoFit/>
          </a:bodyPr>
          <a:lstStyle/>
          <a:p>
            <a:pPr algn="ctr"/>
            <a:r>
              <a:rPr lang="en-GB" sz="3600" b="1" dirty="0">
                <a:latin typeface="Comic Sans MS" panose="030F0702030302020204" pitchFamily="66" charset="0"/>
              </a:rPr>
              <a:t>Meet the Year 5 Team! </a:t>
            </a:r>
          </a:p>
        </p:txBody>
      </p:sp>
      <p:sp>
        <p:nvSpPr>
          <p:cNvPr id="19" name="TextBox 18"/>
          <p:cNvSpPr txBox="1"/>
          <p:nvPr/>
        </p:nvSpPr>
        <p:spPr>
          <a:xfrm>
            <a:off x="709349" y="5019151"/>
            <a:ext cx="4331883" cy="1323439"/>
          </a:xfrm>
          <a:prstGeom prst="rect">
            <a:avLst/>
          </a:prstGeom>
          <a:solidFill>
            <a:srgbClr val="FFFF00"/>
          </a:solidFill>
        </p:spPr>
        <p:txBody>
          <a:bodyPr wrap="square" rtlCol="0">
            <a:spAutoFit/>
          </a:bodyPr>
          <a:lstStyle/>
          <a:p>
            <a:pPr algn="ctr"/>
            <a:r>
              <a:rPr lang="en-GB" sz="1600" dirty="0">
                <a:latin typeface="Comic Sans MS" panose="030F0702030302020204" pitchFamily="66" charset="0"/>
              </a:rPr>
              <a:t>Other school staff including inclusion staff, staff who cover part time hours senior leaders, dinner supervisors do also work cross school, as required, linked to school organisation</a:t>
            </a:r>
          </a:p>
        </p:txBody>
      </p:sp>
      <p:sp>
        <p:nvSpPr>
          <p:cNvPr id="20" name="TextBox 19"/>
          <p:cNvSpPr txBox="1"/>
          <p:nvPr/>
        </p:nvSpPr>
        <p:spPr>
          <a:xfrm>
            <a:off x="61519" y="1819001"/>
            <a:ext cx="5454716" cy="523220"/>
          </a:xfrm>
          <a:prstGeom prst="rect">
            <a:avLst/>
          </a:prstGeom>
          <a:noFill/>
        </p:spPr>
        <p:txBody>
          <a:bodyPr wrap="square" rtlCol="0">
            <a:spAutoFit/>
          </a:bodyPr>
          <a:lstStyle/>
          <a:p>
            <a:pPr algn="ctr"/>
            <a:r>
              <a:rPr lang="en-GB" sz="2800" dirty="0">
                <a:latin typeface="Comic Sans MS" panose="030F0702030302020204" pitchFamily="66" charset="0"/>
              </a:rPr>
              <a:t>In </a:t>
            </a:r>
            <a:r>
              <a:rPr lang="en-GB" sz="2800" dirty="0">
                <a:solidFill>
                  <a:srgbClr val="FF00FF"/>
                </a:solidFill>
                <a:latin typeface="Comic Sans MS" panose="030F0702030302020204" pitchFamily="66" charset="0"/>
              </a:rPr>
              <a:t>5P</a:t>
            </a:r>
            <a:r>
              <a:rPr lang="en-GB" sz="2800" dirty="0">
                <a:latin typeface="Comic Sans MS" panose="030F0702030302020204" pitchFamily="66" charset="0"/>
              </a:rPr>
              <a:t> we have …</a:t>
            </a:r>
          </a:p>
        </p:txBody>
      </p:sp>
      <p:sp>
        <p:nvSpPr>
          <p:cNvPr id="21" name="TextBox 20"/>
          <p:cNvSpPr txBox="1"/>
          <p:nvPr/>
        </p:nvSpPr>
        <p:spPr>
          <a:xfrm>
            <a:off x="10956" y="4045008"/>
            <a:ext cx="5454716" cy="523220"/>
          </a:xfrm>
          <a:prstGeom prst="rect">
            <a:avLst/>
          </a:prstGeom>
          <a:noFill/>
        </p:spPr>
        <p:txBody>
          <a:bodyPr wrap="square" rtlCol="0">
            <a:spAutoFit/>
          </a:bodyPr>
          <a:lstStyle/>
          <a:p>
            <a:pPr algn="ctr"/>
            <a:r>
              <a:rPr lang="en-GB" sz="2800" dirty="0">
                <a:latin typeface="Comic Sans MS" panose="030F0702030302020204" pitchFamily="66" charset="0"/>
              </a:rPr>
              <a:t>In</a:t>
            </a:r>
            <a:r>
              <a:rPr lang="en-GB" sz="2800" dirty="0">
                <a:solidFill>
                  <a:srgbClr val="7030A0"/>
                </a:solidFill>
                <a:latin typeface="Comic Sans MS" panose="030F0702030302020204" pitchFamily="66" charset="0"/>
              </a:rPr>
              <a:t> </a:t>
            </a:r>
            <a:r>
              <a:rPr lang="en-GB" sz="2800" dirty="0">
                <a:solidFill>
                  <a:schemeClr val="accent1">
                    <a:lumMod val="75000"/>
                  </a:schemeClr>
                </a:solidFill>
                <a:latin typeface="Comic Sans MS" panose="030F0702030302020204" pitchFamily="66" charset="0"/>
              </a:rPr>
              <a:t>5S</a:t>
            </a:r>
            <a:r>
              <a:rPr lang="en-GB" sz="2800" dirty="0">
                <a:solidFill>
                  <a:srgbClr val="7030A0"/>
                </a:solidFill>
                <a:latin typeface="Comic Sans MS" panose="030F0702030302020204" pitchFamily="66" charset="0"/>
              </a:rPr>
              <a:t> </a:t>
            </a:r>
            <a:r>
              <a:rPr lang="en-GB" sz="2800" dirty="0">
                <a:latin typeface="Comic Sans MS" panose="030F0702030302020204" pitchFamily="66" charset="0"/>
              </a:rPr>
              <a:t>we have …</a:t>
            </a:r>
          </a:p>
        </p:txBody>
      </p:sp>
      <p:sp>
        <p:nvSpPr>
          <p:cNvPr id="18" name="TextBox 17"/>
          <p:cNvSpPr txBox="1"/>
          <p:nvPr/>
        </p:nvSpPr>
        <p:spPr>
          <a:xfrm>
            <a:off x="4097429" y="1916999"/>
            <a:ext cx="6068291" cy="954107"/>
          </a:xfrm>
          <a:prstGeom prst="rect">
            <a:avLst/>
          </a:prstGeom>
          <a:noFill/>
        </p:spPr>
        <p:txBody>
          <a:bodyPr wrap="square" rtlCol="0">
            <a:spAutoFit/>
          </a:bodyPr>
          <a:lstStyle/>
          <a:p>
            <a:pPr algn="ctr"/>
            <a:r>
              <a:rPr lang="en-GB" sz="2800" dirty="0">
                <a:latin typeface="Comic Sans MS" panose="030F0702030302020204" pitchFamily="66" charset="0"/>
              </a:rPr>
              <a:t>Miss Powell</a:t>
            </a:r>
          </a:p>
          <a:p>
            <a:pPr algn="ctr"/>
            <a:r>
              <a:rPr lang="en-GB" sz="2800" dirty="0">
                <a:latin typeface="Comic Sans MS" panose="030F0702030302020204" pitchFamily="66" charset="0"/>
              </a:rPr>
              <a:t>Miss Weaver </a:t>
            </a:r>
            <a:endParaRPr lang="en-GB" dirty="0">
              <a:latin typeface="Comic Sans MS" panose="030F0702030302020204" pitchFamily="66" charset="0"/>
            </a:endParaRPr>
          </a:p>
        </p:txBody>
      </p:sp>
      <p:sp>
        <p:nvSpPr>
          <p:cNvPr id="27" name="TextBox 26"/>
          <p:cNvSpPr txBox="1"/>
          <p:nvPr/>
        </p:nvSpPr>
        <p:spPr>
          <a:xfrm>
            <a:off x="3730448" y="3870360"/>
            <a:ext cx="6802251" cy="1384995"/>
          </a:xfrm>
          <a:prstGeom prst="rect">
            <a:avLst/>
          </a:prstGeom>
          <a:noFill/>
        </p:spPr>
        <p:txBody>
          <a:bodyPr wrap="square" rtlCol="0">
            <a:spAutoFit/>
          </a:bodyPr>
          <a:lstStyle/>
          <a:p>
            <a:pPr algn="ctr"/>
            <a:r>
              <a:rPr lang="en-GB" sz="2800" dirty="0">
                <a:latin typeface="Comic Sans MS" panose="030F0702030302020204" pitchFamily="66" charset="0"/>
              </a:rPr>
              <a:t>Miss Showell</a:t>
            </a:r>
          </a:p>
          <a:p>
            <a:pPr algn="ctr"/>
            <a:r>
              <a:rPr lang="en-GB" sz="2800" dirty="0">
                <a:latin typeface="Comic Sans MS" panose="030F0702030302020204" pitchFamily="66" charset="0"/>
              </a:rPr>
              <a:t>Mrs Malone</a:t>
            </a:r>
          </a:p>
          <a:p>
            <a:pPr algn="ctr"/>
            <a:r>
              <a:rPr lang="en-GB" sz="2800" dirty="0">
                <a:latin typeface="Comic Sans MS" panose="030F0702030302020204" pitchFamily="66" charset="0"/>
              </a:rPr>
              <a:t>Miss Drinkwater </a:t>
            </a:r>
            <a:endParaRPr lang="en-GB" dirty="0">
              <a:latin typeface="Comic Sans MS" panose="030F0702030302020204" pitchFamily="66" charset="0"/>
            </a:endParaRPr>
          </a:p>
        </p:txBody>
      </p:sp>
      <p:pic>
        <p:nvPicPr>
          <p:cNvPr id="16" name="Picture 15"/>
          <p:cNvPicPr>
            <a:picLocks noChangeAspect="1"/>
          </p:cNvPicPr>
          <p:nvPr/>
        </p:nvPicPr>
        <p:blipFill>
          <a:blip r:embed="rId2"/>
          <a:stretch>
            <a:fillRect/>
          </a:stretch>
        </p:blipFill>
        <p:spPr>
          <a:xfrm>
            <a:off x="10280775" y="326647"/>
            <a:ext cx="1431756" cy="1426322"/>
          </a:xfrm>
          <a:prstGeom prst="rect">
            <a:avLst/>
          </a:prstGeom>
        </p:spPr>
      </p:pic>
    </p:spTree>
    <p:extLst>
      <p:ext uri="{BB962C8B-B14F-4D97-AF65-F5344CB8AC3E}">
        <p14:creationId xmlns:p14="http://schemas.microsoft.com/office/powerpoint/2010/main" val="24338258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21D61E3-3B82-359A-CAA1-7833DB078CA5}"/>
              </a:ext>
            </a:extLst>
          </p:cNvPr>
          <p:cNvSpPr/>
          <p:nvPr/>
        </p:nvSpPr>
        <p:spPr>
          <a:xfrm>
            <a:off x="653143" y="2253964"/>
            <a:ext cx="10726783" cy="331236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1477191" y="704759"/>
            <a:ext cx="9289869" cy="1325563"/>
          </a:xfrm>
        </p:spPr>
        <p:txBody>
          <a:bodyPr>
            <a:normAutofit/>
          </a:bodyPr>
          <a:lstStyle/>
          <a:p>
            <a:r>
              <a:rPr lang="en-GB" sz="3200" dirty="0">
                <a:solidFill>
                  <a:prstClr val="black"/>
                </a:solidFill>
                <a:latin typeface="Comic Sans MS" panose="030F0702030302020204" pitchFamily="66" charset="0"/>
              </a:rPr>
              <a:t>CATHOLIC LIFE AND COLLECTIVE WORSHIP</a:t>
            </a:r>
            <a:endParaRPr lang="en-GB" sz="3200" dirty="0">
              <a:latin typeface="Comic Sans MS" panose="030F0702030302020204" pitchFamily="66" charset="0"/>
            </a:endParaRPr>
          </a:p>
        </p:txBody>
      </p:sp>
      <p:sp>
        <p:nvSpPr>
          <p:cNvPr id="3" name="Content Placeholder 2"/>
          <p:cNvSpPr>
            <a:spLocks noGrp="1"/>
          </p:cNvSpPr>
          <p:nvPr>
            <p:ph idx="1"/>
          </p:nvPr>
        </p:nvSpPr>
        <p:spPr>
          <a:xfrm>
            <a:off x="864326" y="2391682"/>
            <a:ext cx="10515600" cy="3390809"/>
          </a:xfrm>
        </p:spPr>
        <p:txBody>
          <a:bodyPr/>
          <a:lstStyle/>
          <a:p>
            <a:pPr marL="0" lvl="0" indent="0">
              <a:buNone/>
            </a:pPr>
            <a:endParaRPr lang="en-GB" sz="2400" dirty="0">
              <a:solidFill>
                <a:prstClr val="black"/>
              </a:solidFill>
              <a:latin typeface="Comic Sans MS" panose="030F0702030302020204" pitchFamily="66" charset="0"/>
            </a:endParaRPr>
          </a:p>
          <a:p>
            <a:pPr marL="0" lvl="0" indent="0">
              <a:buNone/>
            </a:pPr>
            <a:r>
              <a:rPr lang="en-GB" sz="2400" dirty="0">
                <a:solidFill>
                  <a:prstClr val="black"/>
                </a:solidFill>
                <a:latin typeface="Comic Sans MS" panose="030F0702030302020204" pitchFamily="66" charset="0"/>
              </a:rPr>
              <a:t>As a Catholic School we practise our faith every day.</a:t>
            </a:r>
          </a:p>
          <a:p>
            <a:pPr marL="0" lvl="0" indent="0">
              <a:buNone/>
            </a:pPr>
            <a:r>
              <a:rPr lang="en-GB" sz="2400" dirty="0">
                <a:solidFill>
                  <a:prstClr val="black"/>
                </a:solidFill>
                <a:latin typeface="Comic Sans MS" panose="030F0702030302020204" pitchFamily="66" charset="0"/>
              </a:rPr>
              <a:t>All children take part in Celebration of the Word each day.</a:t>
            </a:r>
          </a:p>
          <a:p>
            <a:pPr marL="0" lvl="0" indent="0">
              <a:buNone/>
            </a:pPr>
            <a:r>
              <a:rPr lang="en-GB" sz="2400" dirty="0">
                <a:solidFill>
                  <a:prstClr val="black"/>
                </a:solidFill>
                <a:latin typeface="Comic Sans MS" panose="030F0702030302020204" pitchFamily="66" charset="0"/>
              </a:rPr>
              <a:t>Children also take part in whole school assemblies and attend Church.</a:t>
            </a:r>
          </a:p>
          <a:p>
            <a:pPr marL="0" lvl="0" indent="0">
              <a:buNone/>
            </a:pPr>
            <a:r>
              <a:rPr lang="en-GB" sz="2400" dirty="0">
                <a:solidFill>
                  <a:prstClr val="black"/>
                </a:solidFill>
                <a:latin typeface="Comic Sans MS" panose="030F0702030302020204" pitchFamily="66" charset="0"/>
              </a:rPr>
              <a:t>Children say daily prayers. </a:t>
            </a:r>
          </a:p>
        </p:txBody>
      </p:sp>
      <p:pic>
        <p:nvPicPr>
          <p:cNvPr id="4" name="Picture 3"/>
          <p:cNvPicPr>
            <a:picLocks noChangeAspect="1"/>
          </p:cNvPicPr>
          <p:nvPr/>
        </p:nvPicPr>
        <p:blipFill rotWithShape="1">
          <a:blip r:embed="rId2"/>
          <a:srcRect l="1816"/>
          <a:stretch/>
        </p:blipFill>
        <p:spPr>
          <a:xfrm>
            <a:off x="513806" y="344156"/>
            <a:ext cx="932146" cy="946692"/>
          </a:xfrm>
          <a:prstGeom prst="rect">
            <a:avLst/>
          </a:prstGeom>
        </p:spPr>
      </p:pic>
      <p:sp>
        <p:nvSpPr>
          <p:cNvPr id="5" name="Rectangle 4"/>
          <p:cNvSpPr/>
          <p:nvPr/>
        </p:nvSpPr>
        <p:spPr>
          <a:xfrm>
            <a:off x="513806" y="2133600"/>
            <a:ext cx="11051177" cy="3553097"/>
          </a:xfrm>
          <a:prstGeom prst="rect">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900899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F8C0D0B-DDC7-E408-3984-E92567A303A6}"/>
              </a:ext>
            </a:extLst>
          </p:cNvPr>
          <p:cNvPicPr>
            <a:picLocks noChangeAspect="1"/>
          </p:cNvPicPr>
          <p:nvPr/>
        </p:nvPicPr>
        <p:blipFill rotWithShape="1">
          <a:blip r:embed="rId2"/>
          <a:srcRect b="1493"/>
          <a:stretch/>
        </p:blipFill>
        <p:spPr>
          <a:xfrm>
            <a:off x="-528" y="0"/>
            <a:ext cx="12118547" cy="6858000"/>
          </a:xfrm>
          <a:prstGeom prst="rect">
            <a:avLst/>
          </a:prstGeom>
        </p:spPr>
      </p:pic>
      <p:sp>
        <p:nvSpPr>
          <p:cNvPr id="5" name="TextBox 4">
            <a:extLst>
              <a:ext uri="{FF2B5EF4-FFF2-40B4-BE49-F238E27FC236}">
                <a16:creationId xmlns:a16="http://schemas.microsoft.com/office/drawing/2014/main" id="{8B175384-3E54-9CBB-024E-51197C5239B7}"/>
              </a:ext>
            </a:extLst>
          </p:cNvPr>
          <p:cNvSpPr txBox="1"/>
          <p:nvPr/>
        </p:nvSpPr>
        <p:spPr>
          <a:xfrm>
            <a:off x="869747" y="399495"/>
            <a:ext cx="10377996" cy="584775"/>
          </a:xfrm>
          <a:prstGeom prst="rect">
            <a:avLst/>
          </a:prstGeom>
          <a:noFill/>
        </p:spPr>
        <p:txBody>
          <a:bodyPr wrap="square" rtlCol="0">
            <a:spAutoFit/>
          </a:bodyPr>
          <a:lstStyle/>
          <a:p>
            <a:pPr algn="ctr"/>
            <a:r>
              <a:rPr lang="en-GB" sz="3200" dirty="0">
                <a:latin typeface="Comic Sans MS" panose="030F0702030302020204" pitchFamily="66" charset="0"/>
              </a:rPr>
              <a:t>Building the Kingdom </a:t>
            </a:r>
          </a:p>
        </p:txBody>
      </p:sp>
      <p:sp>
        <p:nvSpPr>
          <p:cNvPr id="6" name="TextBox 5">
            <a:extLst>
              <a:ext uri="{FF2B5EF4-FFF2-40B4-BE49-F238E27FC236}">
                <a16:creationId xmlns:a16="http://schemas.microsoft.com/office/drawing/2014/main" id="{31A49BF8-6CE0-47C3-7364-82C804C7D68A}"/>
              </a:ext>
            </a:extLst>
          </p:cNvPr>
          <p:cNvSpPr txBox="1"/>
          <p:nvPr/>
        </p:nvSpPr>
        <p:spPr>
          <a:xfrm>
            <a:off x="4971494" y="1170701"/>
            <a:ext cx="6702641" cy="3600986"/>
          </a:xfrm>
          <a:prstGeom prst="rect">
            <a:avLst/>
          </a:prstGeom>
          <a:noFill/>
        </p:spPr>
        <p:txBody>
          <a:bodyPr wrap="square" rtlCol="0">
            <a:spAutoFit/>
          </a:bodyPr>
          <a:lstStyle/>
          <a:p>
            <a:pPr algn="ctr"/>
            <a:r>
              <a:rPr lang="en-GB" sz="1600" b="1" dirty="0">
                <a:latin typeface="Comic Sans MS" panose="030F0702030302020204" pitchFamily="66" charset="0"/>
              </a:rPr>
              <a:t>Building the Kingdom</a:t>
            </a:r>
            <a:r>
              <a:rPr lang="en-GB" sz="1600" dirty="0">
                <a:latin typeface="Comic Sans MS" panose="030F0702030302020204" pitchFamily="66" charset="0"/>
              </a:rPr>
              <a:t> is a faith-based initiative that weaves Catholic values throughout our curriculum. By engaging with big questions, children are encouraged to explore themes of faith, justice, and their role in the world. This approach supports our mission to guide young people into becoming compassionate, responsible individuals who live the Gospel and understand their place in God’s plan.</a:t>
            </a:r>
          </a:p>
          <a:p>
            <a:pPr algn="ctr"/>
            <a:r>
              <a:rPr lang="en-GB" sz="1600" dirty="0">
                <a:latin typeface="Comic Sans MS" panose="030F0702030302020204" pitchFamily="66" charset="0"/>
              </a:rPr>
              <a:t>Alongside its central place in our school curriculum, we will also be introducing monthly </a:t>
            </a:r>
            <a:r>
              <a:rPr lang="en-GB" sz="1600" b="1" dirty="0">
                <a:latin typeface="Comic Sans MS" panose="030F0702030302020204" pitchFamily="66" charset="0"/>
              </a:rPr>
              <a:t>BTK homework</a:t>
            </a:r>
            <a:r>
              <a:rPr lang="en-GB" sz="1600" dirty="0">
                <a:latin typeface="Comic Sans MS" panose="030F0702030302020204" pitchFamily="66" charset="0"/>
              </a:rPr>
              <a:t> for you to enjoy with your child at home. Each month, you’ll receive a BTK question to respond to in any way you choose, whether through writing, art, or another creative form. We warmly invite you to take part in this journey together.</a:t>
            </a:r>
          </a:p>
          <a:p>
            <a:pPr algn="ctr"/>
            <a:br>
              <a:rPr lang="en-GB" sz="1800" dirty="0">
                <a:effectLst/>
                <a:latin typeface="Letter-join 8" panose="02000805000000020003" pitchFamily="50" charset="0"/>
                <a:ea typeface="Calibri" panose="020F0502020204030204" pitchFamily="34" charset="0"/>
                <a:cs typeface="Times New Roman" panose="02020603050405020304" pitchFamily="18" charset="0"/>
              </a:rPr>
            </a:br>
            <a:endParaRPr lang="en-GB" dirty="0"/>
          </a:p>
        </p:txBody>
      </p:sp>
      <p:pic>
        <p:nvPicPr>
          <p:cNvPr id="8" name="Picture 7">
            <a:extLst>
              <a:ext uri="{FF2B5EF4-FFF2-40B4-BE49-F238E27FC236}">
                <a16:creationId xmlns:a16="http://schemas.microsoft.com/office/drawing/2014/main" id="{362D04F0-A36E-66FF-A645-8663B493BF7B}"/>
              </a:ext>
            </a:extLst>
          </p:cNvPr>
          <p:cNvPicPr>
            <a:picLocks noChangeAspect="1"/>
          </p:cNvPicPr>
          <p:nvPr/>
        </p:nvPicPr>
        <p:blipFill>
          <a:blip r:embed="rId3"/>
          <a:stretch>
            <a:fillRect/>
          </a:stretch>
        </p:blipFill>
        <p:spPr>
          <a:xfrm>
            <a:off x="407448" y="1775534"/>
            <a:ext cx="4381500" cy="4019550"/>
          </a:xfrm>
          <a:prstGeom prst="rect">
            <a:avLst/>
          </a:prstGeom>
        </p:spPr>
      </p:pic>
      <p:pic>
        <p:nvPicPr>
          <p:cNvPr id="10" name="Picture 9">
            <a:extLst>
              <a:ext uri="{FF2B5EF4-FFF2-40B4-BE49-F238E27FC236}">
                <a16:creationId xmlns:a16="http://schemas.microsoft.com/office/drawing/2014/main" id="{1A34B7F5-229E-FA10-A1D3-7C2CC1867819}"/>
              </a:ext>
            </a:extLst>
          </p:cNvPr>
          <p:cNvPicPr>
            <a:picLocks noChangeAspect="1"/>
          </p:cNvPicPr>
          <p:nvPr/>
        </p:nvPicPr>
        <p:blipFill>
          <a:blip r:embed="rId4"/>
          <a:stretch>
            <a:fillRect/>
          </a:stretch>
        </p:blipFill>
        <p:spPr>
          <a:xfrm>
            <a:off x="6544084" y="4383290"/>
            <a:ext cx="3557462" cy="2082058"/>
          </a:xfrm>
          <a:prstGeom prst="rect">
            <a:avLst/>
          </a:prstGeom>
        </p:spPr>
      </p:pic>
    </p:spTree>
    <p:extLst>
      <p:ext uri="{BB962C8B-B14F-4D97-AF65-F5344CB8AC3E}">
        <p14:creationId xmlns:p14="http://schemas.microsoft.com/office/powerpoint/2010/main" val="35931836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7123300-8C6D-7E72-30F0-FFA127315A60}"/>
              </a:ext>
            </a:extLst>
          </p:cNvPr>
          <p:cNvSpPr/>
          <p:nvPr/>
        </p:nvSpPr>
        <p:spPr>
          <a:xfrm>
            <a:off x="457200" y="1483567"/>
            <a:ext cx="11541968" cy="496401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3025832" y="535132"/>
            <a:ext cx="6267797" cy="1077218"/>
          </a:xfrm>
          <a:prstGeom prst="rect">
            <a:avLst/>
          </a:prstGeom>
          <a:noFill/>
        </p:spPr>
        <p:txBody>
          <a:bodyPr wrap="square" rtlCol="0">
            <a:spAutoFit/>
          </a:bodyPr>
          <a:lstStyle/>
          <a:p>
            <a:pPr algn="ctr"/>
            <a:r>
              <a:rPr lang="en-GB" sz="3600" dirty="0">
                <a:latin typeface="Comic Sans MS" panose="030F0702030302020204" pitchFamily="66" charset="0"/>
              </a:rPr>
              <a:t>Parent Reminders</a:t>
            </a:r>
          </a:p>
          <a:p>
            <a:pPr algn="ctr"/>
            <a:endParaRPr lang="en-GB" sz="2800" dirty="0">
              <a:latin typeface="CCW Cursive Writing 1" panose="03050602040000000000" pitchFamily="66" charset="0"/>
            </a:endParaRPr>
          </a:p>
        </p:txBody>
      </p:sp>
      <p:pic>
        <p:nvPicPr>
          <p:cNvPr id="8" name="Picture 7"/>
          <p:cNvPicPr>
            <a:picLocks noChangeAspect="1"/>
          </p:cNvPicPr>
          <p:nvPr/>
        </p:nvPicPr>
        <p:blipFill rotWithShape="1">
          <a:blip r:embed="rId2"/>
          <a:srcRect l="1816"/>
          <a:stretch/>
        </p:blipFill>
        <p:spPr>
          <a:xfrm>
            <a:off x="603803" y="334085"/>
            <a:ext cx="932146" cy="946692"/>
          </a:xfrm>
          <a:prstGeom prst="rect">
            <a:avLst/>
          </a:prstGeom>
        </p:spPr>
      </p:pic>
      <p:pic>
        <p:nvPicPr>
          <p:cNvPr id="6" name="Picture 5"/>
          <p:cNvPicPr>
            <a:picLocks noChangeAspect="1"/>
          </p:cNvPicPr>
          <p:nvPr/>
        </p:nvPicPr>
        <p:blipFill>
          <a:blip r:embed="rId2"/>
          <a:stretch>
            <a:fillRect/>
          </a:stretch>
        </p:blipFill>
        <p:spPr>
          <a:xfrm>
            <a:off x="9605011" y="410420"/>
            <a:ext cx="1745674" cy="1740714"/>
          </a:xfrm>
          <a:prstGeom prst="rect">
            <a:avLst/>
          </a:prstGeom>
        </p:spPr>
      </p:pic>
      <p:sp>
        <p:nvSpPr>
          <p:cNvPr id="3" name="TextBox 2">
            <a:extLst>
              <a:ext uri="{FF2B5EF4-FFF2-40B4-BE49-F238E27FC236}">
                <a16:creationId xmlns:a16="http://schemas.microsoft.com/office/drawing/2014/main" id="{EB356CC2-5B36-5925-942D-A4E6A6EDB155}"/>
              </a:ext>
            </a:extLst>
          </p:cNvPr>
          <p:cNvSpPr txBox="1"/>
          <p:nvPr/>
        </p:nvSpPr>
        <p:spPr>
          <a:xfrm>
            <a:off x="457200" y="1884728"/>
            <a:ext cx="11541968" cy="4247317"/>
          </a:xfrm>
          <a:prstGeom prst="rect">
            <a:avLst/>
          </a:prstGeom>
          <a:noFill/>
        </p:spPr>
        <p:txBody>
          <a:bodyPr wrap="square">
            <a:spAutoFit/>
          </a:bodyPr>
          <a:lstStyle/>
          <a:p>
            <a:r>
              <a:rPr lang="en-GB" dirty="0">
                <a:latin typeface="Comic Sans MS" panose="030F0702030302020204" pitchFamily="66" charset="0"/>
              </a:rPr>
              <a:t>The school gates open for the start of the day  a few minutes before 8.30am each</a:t>
            </a:r>
          </a:p>
          <a:p>
            <a:r>
              <a:rPr lang="en-GB" dirty="0">
                <a:latin typeface="Comic Sans MS" panose="030F0702030302020204" pitchFamily="66" charset="0"/>
              </a:rPr>
              <a:t>morning.</a:t>
            </a:r>
          </a:p>
          <a:p>
            <a:r>
              <a:rPr lang="en-GB" dirty="0">
                <a:latin typeface="Comic Sans MS" panose="030F0702030302020204" pitchFamily="66" charset="0"/>
              </a:rPr>
              <a:t>School begins at 8.30am.</a:t>
            </a:r>
          </a:p>
          <a:p>
            <a:r>
              <a:rPr lang="en-GB" dirty="0">
                <a:latin typeface="Comic Sans MS" panose="030F0702030302020204" pitchFamily="66" charset="0"/>
              </a:rPr>
              <a:t>Registration finishes at 8.40am.</a:t>
            </a:r>
          </a:p>
          <a:p>
            <a:r>
              <a:rPr lang="en-GB" dirty="0">
                <a:latin typeface="Comic Sans MS" panose="030F0702030302020204" pitchFamily="66" charset="0"/>
              </a:rPr>
              <a:t>Children who arrive after 8.40am need to go to the main office to be registered. They will receive a late mark.</a:t>
            </a:r>
          </a:p>
          <a:p>
            <a:r>
              <a:rPr lang="en-GB" dirty="0">
                <a:latin typeface="Comic Sans MS" panose="030F0702030302020204" pitchFamily="66" charset="0"/>
              </a:rPr>
              <a:t>Children who arrive at school after 9.15 receive an Unauthorised mark that morning.</a:t>
            </a:r>
          </a:p>
          <a:p>
            <a:r>
              <a:rPr lang="en-GB" dirty="0">
                <a:latin typeface="Comic Sans MS" panose="030F0702030302020204" pitchFamily="66" charset="0"/>
              </a:rPr>
              <a:t>(10 or more unauthorised absences may require the involvement of external agencies)</a:t>
            </a:r>
          </a:p>
          <a:p>
            <a:r>
              <a:rPr lang="en-GB" dirty="0">
                <a:latin typeface="Comic Sans MS" panose="030F0702030302020204" pitchFamily="66" charset="0"/>
              </a:rPr>
              <a:t>The children at Saint Anne’s work very hard every single day. </a:t>
            </a:r>
          </a:p>
          <a:p>
            <a:r>
              <a:rPr lang="en-GB" dirty="0">
                <a:latin typeface="Comic Sans MS" panose="030F0702030302020204" pitchFamily="66" charset="0"/>
              </a:rPr>
              <a:t>They continue their learning until 3.15pm. It takes several minutes to get coats , belongings etc</a:t>
            </a:r>
          </a:p>
          <a:p>
            <a:r>
              <a:rPr lang="en-GB" dirty="0">
                <a:latin typeface="Comic Sans MS" panose="030F0702030302020204" pitchFamily="66" charset="0"/>
              </a:rPr>
              <a:t>before children leave. With 30 children to dismiss it can take 5 or so minutes after 3.15 to dismiss </a:t>
            </a:r>
          </a:p>
          <a:p>
            <a:r>
              <a:rPr lang="en-GB" dirty="0">
                <a:latin typeface="Comic Sans MS" panose="030F0702030302020204" pitchFamily="66" charset="0"/>
              </a:rPr>
              <a:t>all children. Please be patient.</a:t>
            </a:r>
          </a:p>
          <a:p>
            <a:r>
              <a:rPr lang="en-GB" dirty="0">
                <a:latin typeface="Comic Sans MS" panose="030F0702030302020204" pitchFamily="66" charset="0"/>
              </a:rPr>
              <a:t>Friday finish  - gates open at 2.05pm and children need to be collected by 2.10pm.</a:t>
            </a:r>
          </a:p>
          <a:p>
            <a:r>
              <a:rPr lang="en-GB" dirty="0">
                <a:latin typeface="Comic Sans MS" panose="030F0702030302020204" pitchFamily="66" charset="0"/>
              </a:rPr>
              <a:t>All children must be collected by an authorised adult. If another adult is going to collect your child please inform your class teacher with advance notice.</a:t>
            </a:r>
          </a:p>
        </p:txBody>
      </p:sp>
    </p:spTree>
    <p:extLst>
      <p:ext uri="{BB962C8B-B14F-4D97-AF65-F5344CB8AC3E}">
        <p14:creationId xmlns:p14="http://schemas.microsoft.com/office/powerpoint/2010/main" val="31486865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298792" y="275122"/>
            <a:ext cx="5569528" cy="769441"/>
          </a:xfrm>
          <a:prstGeom prst="rect">
            <a:avLst/>
          </a:prstGeom>
          <a:noFill/>
        </p:spPr>
        <p:txBody>
          <a:bodyPr wrap="square" rtlCol="0">
            <a:spAutoFit/>
          </a:bodyPr>
          <a:lstStyle/>
          <a:p>
            <a:pPr algn="ctr"/>
            <a:r>
              <a:rPr lang="en-GB" sz="4400" dirty="0">
                <a:latin typeface="Comic Sans MS" panose="030F0702030302020204" pitchFamily="66" charset="0"/>
              </a:rPr>
              <a:t>Homework</a:t>
            </a:r>
          </a:p>
        </p:txBody>
      </p:sp>
      <p:sp>
        <p:nvSpPr>
          <p:cNvPr id="13" name="TextBox 12"/>
          <p:cNvSpPr txBox="1"/>
          <p:nvPr/>
        </p:nvSpPr>
        <p:spPr>
          <a:xfrm>
            <a:off x="1004607" y="2893169"/>
            <a:ext cx="9677648" cy="3508653"/>
          </a:xfrm>
          <a:prstGeom prst="rect">
            <a:avLst/>
          </a:prstGeom>
          <a:noFill/>
        </p:spPr>
        <p:txBody>
          <a:bodyPr wrap="square" rtlCol="0">
            <a:spAutoFit/>
          </a:bodyPr>
          <a:lstStyle/>
          <a:p>
            <a:r>
              <a:rPr lang="en-GB" b="1" dirty="0">
                <a:latin typeface="Comic Sans MS" panose="030F0702030302020204" pitchFamily="66" charset="0"/>
              </a:rPr>
              <a:t>Daily:</a:t>
            </a:r>
          </a:p>
          <a:p>
            <a:pPr marL="342900" indent="-342900">
              <a:buFont typeface="Arial" panose="020B0604020202020204" pitchFamily="34" charset="0"/>
              <a:buChar char="•"/>
            </a:pPr>
            <a:r>
              <a:rPr lang="en-GB" dirty="0">
                <a:latin typeface="Comic Sans MS" panose="030F0702030302020204" pitchFamily="66" charset="0"/>
              </a:rPr>
              <a:t>Reading </a:t>
            </a:r>
          </a:p>
          <a:p>
            <a:r>
              <a:rPr lang="en-GB" b="1" dirty="0">
                <a:latin typeface="Comic Sans MS" panose="030F0702030302020204" pitchFamily="66" charset="0"/>
              </a:rPr>
              <a:t>Weekly:</a:t>
            </a:r>
          </a:p>
          <a:p>
            <a:pPr marL="342900" indent="-342900">
              <a:buFont typeface="Arial" panose="020B0604020202020204" pitchFamily="34" charset="0"/>
              <a:buChar char="•"/>
            </a:pPr>
            <a:r>
              <a:rPr lang="en-GB" dirty="0">
                <a:latin typeface="Comic Sans MS" panose="030F0702030302020204" pitchFamily="66" charset="0"/>
              </a:rPr>
              <a:t>Spellings (spelling frame) Please log on to 'Spelling Frame' to access the list of words for the week. You will also receive a printed list of the words. Ideally, children who have access to the online resource should take the test on Spelling Frame (as many times as they wish) and they will also be tested in school each Friday. </a:t>
            </a:r>
          </a:p>
          <a:p>
            <a:pPr marL="342900" indent="-342900">
              <a:buFont typeface="Arial" panose="020B0604020202020204" pitchFamily="34" charset="0"/>
              <a:buChar char="•"/>
            </a:pPr>
            <a:r>
              <a:rPr lang="en-GB" dirty="0">
                <a:latin typeface="Comic Sans MS" panose="030F0702030302020204" pitchFamily="66" charset="0"/>
              </a:rPr>
              <a:t>Maths activity</a:t>
            </a:r>
          </a:p>
          <a:p>
            <a:pPr marL="342900" indent="-342900">
              <a:buFont typeface="Arial" panose="020B0604020202020204" pitchFamily="34" charset="0"/>
              <a:buChar char="•"/>
            </a:pPr>
            <a:r>
              <a:rPr lang="en-GB" dirty="0">
                <a:latin typeface="Comic Sans MS" panose="030F0702030302020204" pitchFamily="66" charset="0"/>
              </a:rPr>
              <a:t>SPAG activity</a:t>
            </a:r>
          </a:p>
          <a:p>
            <a:r>
              <a:rPr lang="en-GB" b="1" dirty="0">
                <a:latin typeface="Comic Sans MS" panose="030F0702030302020204" pitchFamily="66" charset="0"/>
              </a:rPr>
              <a:t>Monthly</a:t>
            </a:r>
            <a:r>
              <a:rPr lang="en-GB" dirty="0">
                <a:latin typeface="Comic Sans MS" panose="030F0702030302020204" pitchFamily="66" charset="0"/>
              </a:rPr>
              <a:t>: </a:t>
            </a:r>
          </a:p>
          <a:p>
            <a:pPr marL="342900" indent="-342900">
              <a:buFont typeface="Arial" panose="020B0604020202020204" pitchFamily="34" charset="0"/>
              <a:buChar char="•"/>
            </a:pPr>
            <a:r>
              <a:rPr lang="en-GB" dirty="0">
                <a:latin typeface="Comic Sans MS" panose="030F0702030302020204" pitchFamily="66" charset="0"/>
              </a:rPr>
              <a:t>BTK Homework/Topic Projects </a:t>
            </a:r>
          </a:p>
          <a:p>
            <a:endParaRPr lang="en-GB" sz="2400" dirty="0">
              <a:solidFill>
                <a:srgbClr val="FF0000"/>
              </a:solidFill>
              <a:latin typeface="Comic Sans MS" panose="030F0702030302020204" pitchFamily="66" charset="0"/>
            </a:endParaRPr>
          </a:p>
        </p:txBody>
      </p:sp>
      <p:pic>
        <p:nvPicPr>
          <p:cNvPr id="2" name="Picture 1">
            <a:extLst>
              <a:ext uri="{FF2B5EF4-FFF2-40B4-BE49-F238E27FC236}">
                <a16:creationId xmlns:a16="http://schemas.microsoft.com/office/drawing/2014/main" id="{3F04A857-E22B-0CD3-362A-EDD30BB5F81D}"/>
              </a:ext>
            </a:extLst>
          </p:cNvPr>
          <p:cNvPicPr>
            <a:picLocks noChangeAspect="1"/>
          </p:cNvPicPr>
          <p:nvPr/>
        </p:nvPicPr>
        <p:blipFill>
          <a:blip r:embed="rId2"/>
          <a:stretch>
            <a:fillRect/>
          </a:stretch>
        </p:blipFill>
        <p:spPr>
          <a:xfrm>
            <a:off x="9299723" y="275122"/>
            <a:ext cx="1943653" cy="1935383"/>
          </a:xfrm>
          <a:prstGeom prst="rect">
            <a:avLst/>
          </a:prstGeom>
        </p:spPr>
      </p:pic>
      <p:sp>
        <p:nvSpPr>
          <p:cNvPr id="6" name="TextBox 5">
            <a:extLst>
              <a:ext uri="{FF2B5EF4-FFF2-40B4-BE49-F238E27FC236}">
                <a16:creationId xmlns:a16="http://schemas.microsoft.com/office/drawing/2014/main" id="{7E62F416-5BCD-26BB-29A5-CC625E4DBF2C}"/>
              </a:ext>
            </a:extLst>
          </p:cNvPr>
          <p:cNvSpPr txBox="1"/>
          <p:nvPr/>
        </p:nvSpPr>
        <p:spPr>
          <a:xfrm>
            <a:off x="1163994" y="1564174"/>
            <a:ext cx="7494814" cy="954107"/>
          </a:xfrm>
          <a:prstGeom prst="rect">
            <a:avLst/>
          </a:prstGeom>
          <a:noFill/>
        </p:spPr>
        <p:txBody>
          <a:bodyPr wrap="square">
            <a:spAutoFit/>
          </a:bodyPr>
          <a:lstStyle/>
          <a:p>
            <a:r>
              <a:rPr lang="en-GB" sz="2800" dirty="0">
                <a:latin typeface="Comic Sans MS" panose="030F0702030302020204" pitchFamily="66" charset="0"/>
              </a:rPr>
              <a:t>Homework will be set on a Friday and should be completed by the following Wednesday.</a:t>
            </a:r>
          </a:p>
        </p:txBody>
      </p:sp>
    </p:spTree>
    <p:extLst>
      <p:ext uri="{BB962C8B-B14F-4D97-AF65-F5344CB8AC3E}">
        <p14:creationId xmlns:p14="http://schemas.microsoft.com/office/powerpoint/2010/main" val="3346846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757933E-A9E6-4A71-6CAF-62A39ED6BF10}"/>
              </a:ext>
            </a:extLst>
          </p:cNvPr>
          <p:cNvSpPr/>
          <p:nvPr/>
        </p:nvSpPr>
        <p:spPr>
          <a:xfrm>
            <a:off x="270588" y="2080727"/>
            <a:ext cx="11709918" cy="92333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732929" y="331065"/>
            <a:ext cx="6267797" cy="1446550"/>
          </a:xfrm>
          <a:prstGeom prst="rect">
            <a:avLst/>
          </a:prstGeom>
          <a:noFill/>
        </p:spPr>
        <p:txBody>
          <a:bodyPr wrap="square" rtlCol="0">
            <a:spAutoFit/>
          </a:bodyPr>
          <a:lstStyle/>
          <a:p>
            <a:pPr algn="ctr"/>
            <a:r>
              <a:rPr lang="en-GB" sz="4400" b="1" dirty="0">
                <a:latin typeface="Comic Sans MS" panose="030F0702030302020204" pitchFamily="66" charset="0"/>
              </a:rPr>
              <a:t>Home Learning Projects</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00527" y="3272788"/>
            <a:ext cx="3974432" cy="2980824"/>
          </a:xfrm>
          <a:prstGeom prst="rect">
            <a:avLst/>
          </a:prstGeom>
        </p:spPr>
      </p:pic>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75486" y="3272789"/>
            <a:ext cx="3990856" cy="2980824"/>
          </a:xfrm>
          <a:prstGeom prst="rect">
            <a:avLst/>
          </a:prstGeom>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21052"/>
          <a:stretch/>
        </p:blipFill>
        <p:spPr>
          <a:xfrm rot="5400000">
            <a:off x="8674769" y="3116376"/>
            <a:ext cx="2980826" cy="3293649"/>
          </a:xfrm>
          <a:prstGeom prst="rect">
            <a:avLst/>
          </a:prstGeom>
        </p:spPr>
      </p:pic>
      <p:sp>
        <p:nvSpPr>
          <p:cNvPr id="4" name="TextBox 3">
            <a:extLst>
              <a:ext uri="{FF2B5EF4-FFF2-40B4-BE49-F238E27FC236}">
                <a16:creationId xmlns:a16="http://schemas.microsoft.com/office/drawing/2014/main" id="{F8A5C605-B752-ECC1-CAA7-7839922A9C8A}"/>
              </a:ext>
            </a:extLst>
          </p:cNvPr>
          <p:cNvSpPr txBox="1"/>
          <p:nvPr/>
        </p:nvSpPr>
        <p:spPr>
          <a:xfrm>
            <a:off x="200527" y="2080727"/>
            <a:ext cx="11779979" cy="923330"/>
          </a:xfrm>
          <a:prstGeom prst="rect">
            <a:avLst/>
          </a:prstGeom>
          <a:noFill/>
        </p:spPr>
        <p:txBody>
          <a:bodyPr wrap="square" rtlCol="0">
            <a:spAutoFit/>
          </a:bodyPr>
          <a:lstStyle/>
          <a:p>
            <a:r>
              <a:rPr lang="en-GB" dirty="0">
                <a:latin typeface="Comic Sans MS" panose="030F0702030302020204" pitchFamily="66" charset="0"/>
              </a:rPr>
              <a:t>Children will have the opportunity to engage with a project linked to their current learning. This will typically be linked to their Science/Geography or History topic of the term. We are always so impressed with the creativity of these projects, and we can’t wait to see what will be produced this year!</a:t>
            </a:r>
          </a:p>
        </p:txBody>
      </p:sp>
    </p:spTree>
    <p:extLst>
      <p:ext uri="{BB962C8B-B14F-4D97-AF65-F5344CB8AC3E}">
        <p14:creationId xmlns:p14="http://schemas.microsoft.com/office/powerpoint/2010/main" val="16344936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4E734C6-ADDC-4C01-92F2-D91655160FB6}"/>
              </a:ext>
            </a:extLst>
          </p:cNvPr>
          <p:cNvSpPr/>
          <p:nvPr/>
        </p:nvSpPr>
        <p:spPr>
          <a:xfrm>
            <a:off x="690465" y="3713462"/>
            <a:ext cx="10982131" cy="2748359"/>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996395" y="447817"/>
            <a:ext cx="6267797" cy="769441"/>
          </a:xfrm>
          <a:prstGeom prst="rect">
            <a:avLst/>
          </a:prstGeom>
          <a:noFill/>
        </p:spPr>
        <p:txBody>
          <a:bodyPr wrap="square" rtlCol="0">
            <a:spAutoFit/>
          </a:bodyPr>
          <a:lstStyle/>
          <a:p>
            <a:pPr algn="ctr"/>
            <a:r>
              <a:rPr lang="en-GB" sz="4400" u="sng" dirty="0">
                <a:latin typeface="Comic Sans MS" panose="030F0702030302020204" pitchFamily="66" charset="0"/>
              </a:rPr>
              <a:t>Reading</a:t>
            </a:r>
            <a:r>
              <a:rPr lang="en-GB" sz="4400" dirty="0">
                <a:latin typeface="Comic Sans MS" panose="030F0702030302020204" pitchFamily="66" charset="0"/>
              </a:rPr>
              <a:t> </a:t>
            </a:r>
          </a:p>
        </p:txBody>
      </p:sp>
      <p:sp>
        <p:nvSpPr>
          <p:cNvPr id="2" name="Rectangle 1"/>
          <p:cNvSpPr/>
          <p:nvPr/>
        </p:nvSpPr>
        <p:spPr>
          <a:xfrm>
            <a:off x="968089" y="3845720"/>
            <a:ext cx="10324407" cy="2616101"/>
          </a:xfrm>
          <a:prstGeom prst="rect">
            <a:avLst/>
          </a:prstGeom>
        </p:spPr>
        <p:txBody>
          <a:bodyPr wrap="square">
            <a:spAutoFit/>
          </a:bodyPr>
          <a:lstStyle/>
          <a:p>
            <a:pPr lvl="0" algn="ctr"/>
            <a:r>
              <a:rPr lang="en-US" b="1" dirty="0">
                <a:latin typeface="Comic Sans MS" panose="030F0702030302020204" pitchFamily="66" charset="0"/>
              </a:rPr>
              <a:t>The expectation is for children to read for at least 10 minutes each day.</a:t>
            </a:r>
          </a:p>
          <a:p>
            <a:pPr lvl="0" algn="ctr"/>
            <a:r>
              <a:rPr lang="en-US" b="1" dirty="0">
                <a:latin typeface="Comic Sans MS" panose="030F0702030302020204" pitchFamily="66" charset="0"/>
              </a:rPr>
              <a:t>Please sign their reading journal when you have listened to your child read each day.</a:t>
            </a:r>
          </a:p>
          <a:p>
            <a:pPr lvl="0" algn="ctr"/>
            <a:endParaRPr lang="en-GB" dirty="0">
              <a:latin typeface="Comic Sans MS" panose="030F0702030302020204" pitchFamily="66" charset="0"/>
            </a:endParaRPr>
          </a:p>
          <a:p>
            <a:pPr algn="ctr"/>
            <a:r>
              <a:rPr lang="en-GB" dirty="0">
                <a:latin typeface="Comic Sans MS" panose="030F0702030302020204" pitchFamily="66" charset="0"/>
              </a:rPr>
              <a:t>Children’s reading books will be checked and changed daily. </a:t>
            </a:r>
            <a:r>
              <a:rPr lang="en-GB" b="1" dirty="0">
                <a:latin typeface="Comic Sans MS" panose="030F0702030302020204" pitchFamily="66" charset="0"/>
              </a:rPr>
              <a:t>All </a:t>
            </a:r>
            <a:r>
              <a:rPr lang="en-GB" dirty="0">
                <a:latin typeface="Comic Sans MS" panose="030F0702030302020204" pitchFamily="66" charset="0"/>
              </a:rPr>
              <a:t>children are expected to bring their book bag and reading diary with them into school </a:t>
            </a:r>
            <a:r>
              <a:rPr lang="en-GB" b="1" dirty="0">
                <a:latin typeface="Comic Sans MS" panose="030F0702030302020204" pitchFamily="66" charset="0"/>
              </a:rPr>
              <a:t>every day </a:t>
            </a:r>
            <a:r>
              <a:rPr lang="en-GB" dirty="0">
                <a:latin typeface="Comic Sans MS" panose="030F0702030302020204" pitchFamily="66" charset="0"/>
              </a:rPr>
              <a:t>as it is part of their uniform.</a:t>
            </a:r>
          </a:p>
          <a:p>
            <a:pPr lvl="0" algn="ctr"/>
            <a:endParaRPr lang="en-GB" dirty="0">
              <a:latin typeface="Comic Sans MS" panose="030F0702030302020204" pitchFamily="66" charset="0"/>
            </a:endParaRPr>
          </a:p>
          <a:p>
            <a:pPr lvl="0" algn="ctr"/>
            <a:r>
              <a:rPr lang="en-GB" dirty="0">
                <a:latin typeface="Comic Sans MS" panose="030F0702030302020204" pitchFamily="66" charset="0"/>
              </a:rPr>
              <a:t>It’s incredibly important that you listen to your children read </a:t>
            </a:r>
            <a:r>
              <a:rPr lang="en-GB" sz="2000" b="1" dirty="0">
                <a:latin typeface="Comic Sans MS" panose="030F0702030302020204" pitchFamily="66" charset="0"/>
              </a:rPr>
              <a:t>every night </a:t>
            </a:r>
            <a:r>
              <a:rPr lang="en-GB" dirty="0">
                <a:latin typeface="Comic Sans MS" panose="030F0702030302020204" pitchFamily="66" charset="0"/>
              </a:rPr>
              <a:t>to help us develop your child’s reading ability.</a:t>
            </a:r>
          </a:p>
        </p:txBody>
      </p:sp>
      <p:pic>
        <p:nvPicPr>
          <p:cNvPr id="1026" name="Picture 2" descr="A5 Children's Reading Record pk 25 – Springboard Supplie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215" r="14970"/>
          <a:stretch/>
        </p:blipFill>
        <p:spPr bwMode="auto">
          <a:xfrm>
            <a:off x="5305101" y="1349516"/>
            <a:ext cx="1650381" cy="23639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539210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7559" y="199114"/>
            <a:ext cx="6473451" cy="1107996"/>
          </a:xfrm>
          <a:prstGeom prst="rect">
            <a:avLst/>
          </a:prstGeom>
          <a:noFill/>
        </p:spPr>
        <p:txBody>
          <a:bodyPr wrap="square" rtlCol="0">
            <a:spAutoFit/>
          </a:bodyPr>
          <a:lstStyle/>
          <a:p>
            <a:pPr algn="ctr"/>
            <a:r>
              <a:rPr lang="en-GB" sz="4400" u="sng" dirty="0">
                <a:latin typeface="Comic Sans MS" panose="030F0702030302020204" pitchFamily="66" charset="0"/>
              </a:rPr>
              <a:t>Uniform</a:t>
            </a:r>
          </a:p>
          <a:p>
            <a:pPr lvl="0"/>
            <a:endParaRPr lang="en-GB" sz="1100" dirty="0">
              <a:latin typeface="CCW Cursive Writing 1" panose="03050602040000000000" pitchFamily="66" charset="0"/>
            </a:endParaRPr>
          </a:p>
          <a:p>
            <a:pPr lvl="0"/>
            <a:endParaRPr lang="en-GB" sz="1100" dirty="0">
              <a:latin typeface="CCW Cursive Writing 1" panose="03050602040000000000" pitchFamily="66" charset="0"/>
            </a:endParaRPr>
          </a:p>
        </p:txBody>
      </p:sp>
      <p:pic>
        <p:nvPicPr>
          <p:cNvPr id="5" name="Picture 4"/>
          <p:cNvPicPr>
            <a:picLocks noChangeAspect="1"/>
          </p:cNvPicPr>
          <p:nvPr/>
        </p:nvPicPr>
        <p:blipFill>
          <a:blip r:embed="rId2">
            <a:extLst>
              <a:ext uri="{BEBA8EAE-BF5A-486C-A8C5-ECC9F3942E4B}">
                <a14:imgProps xmlns:a14="http://schemas.microsoft.com/office/drawing/2010/main">
                  <a14:imgLayer r:embed="rId3">
                    <a14:imgEffect>
                      <a14:backgroundRemoval t="0" b="100000" l="0" r="100000">
                        <a14:foregroundMark x1="46281" y1="22936" x2="73554" y2="20642"/>
                        <a14:foregroundMark x1="79339" y1="66055" x2="83884" y2="82569"/>
                      </a14:backgroundRemoval>
                    </a14:imgEffect>
                  </a14:imgLayer>
                </a14:imgProps>
              </a:ext>
            </a:extLst>
          </a:blip>
          <a:stretch>
            <a:fillRect/>
          </a:stretch>
        </p:blipFill>
        <p:spPr>
          <a:xfrm>
            <a:off x="9675099" y="4467225"/>
            <a:ext cx="2305050" cy="2076450"/>
          </a:xfrm>
          <a:prstGeom prst="rect">
            <a:avLst/>
          </a:prstGeom>
        </p:spPr>
      </p:pic>
      <p:pic>
        <p:nvPicPr>
          <p:cNvPr id="9" name="Picture 8"/>
          <p:cNvPicPr>
            <a:picLocks noChangeAspect="1"/>
          </p:cNvPicPr>
          <p:nvPr/>
        </p:nvPicPr>
        <p:blipFill>
          <a:blip r:embed="rId4">
            <a:extLst>
              <a:ext uri="{BEBA8EAE-BF5A-486C-A8C5-ECC9F3942E4B}">
                <a14:imgProps xmlns:a14="http://schemas.microsoft.com/office/drawing/2010/main">
                  <a14:imgLayer r:embed="rId5">
                    <a14:imgEffect>
                      <a14:backgroundRemoval t="0" b="100000" l="0" r="100000"/>
                    </a14:imgEffect>
                  </a14:imgLayer>
                </a14:imgProps>
              </a:ext>
            </a:extLst>
          </a:blip>
          <a:stretch>
            <a:fillRect/>
          </a:stretch>
        </p:blipFill>
        <p:spPr>
          <a:xfrm>
            <a:off x="10052842" y="753112"/>
            <a:ext cx="1741734" cy="2160000"/>
          </a:xfrm>
          <a:prstGeom prst="rect">
            <a:avLst/>
          </a:prstGeom>
        </p:spPr>
      </p:pic>
      <p:pic>
        <p:nvPicPr>
          <p:cNvPr id="2" name="Picture 1"/>
          <p:cNvPicPr>
            <a:picLocks noChangeAspect="1"/>
          </p:cNvPicPr>
          <p:nvPr/>
        </p:nvPicPr>
        <p:blipFill>
          <a:blip r:embed="rId6">
            <a:extLst>
              <a:ext uri="{BEBA8EAE-BF5A-486C-A8C5-ECC9F3942E4B}">
                <a14:imgProps xmlns:a14="http://schemas.microsoft.com/office/drawing/2010/main">
                  <a14:imgLayer r:embed="rId7">
                    <a14:imgEffect>
                      <a14:backgroundRemoval t="0" b="100000" l="0" r="100000"/>
                    </a14:imgEffect>
                  </a14:imgLayer>
                </a14:imgProps>
              </a:ext>
            </a:extLst>
          </a:blip>
          <a:stretch>
            <a:fillRect/>
          </a:stretch>
        </p:blipFill>
        <p:spPr>
          <a:xfrm>
            <a:off x="8223196" y="753112"/>
            <a:ext cx="1829646" cy="2160000"/>
          </a:xfrm>
          <a:prstGeom prst="rect">
            <a:avLst/>
          </a:prstGeom>
        </p:spPr>
      </p:pic>
      <p:pic>
        <p:nvPicPr>
          <p:cNvPr id="8" name="Picture 7"/>
          <p:cNvPicPr>
            <a:picLocks noChangeAspect="1"/>
          </p:cNvPicPr>
          <p:nvPr/>
        </p:nvPicPr>
        <p:blipFill>
          <a:blip r:embed="rId8">
            <a:extLst>
              <a:ext uri="{BEBA8EAE-BF5A-486C-A8C5-ECC9F3942E4B}">
                <a14:imgProps xmlns:a14="http://schemas.microsoft.com/office/drawing/2010/main">
                  <a14:imgLayer r:embed="rId9">
                    <a14:imgEffect>
                      <a14:backgroundRemoval t="0" b="100000" l="0" r="100000"/>
                    </a14:imgEffect>
                  </a14:imgLayer>
                </a14:imgProps>
              </a:ext>
            </a:extLst>
          </a:blip>
          <a:stretch>
            <a:fillRect/>
          </a:stretch>
        </p:blipFill>
        <p:spPr>
          <a:xfrm>
            <a:off x="9278059" y="2307225"/>
            <a:ext cx="1549565" cy="2160000"/>
          </a:xfrm>
          <a:prstGeom prst="rect">
            <a:avLst/>
          </a:prstGeom>
        </p:spPr>
      </p:pic>
      <p:sp>
        <p:nvSpPr>
          <p:cNvPr id="10" name="Rectangle 9"/>
          <p:cNvSpPr/>
          <p:nvPr/>
        </p:nvSpPr>
        <p:spPr>
          <a:xfrm>
            <a:off x="332579" y="911364"/>
            <a:ext cx="4778917" cy="5632311"/>
          </a:xfrm>
          <a:prstGeom prst="rect">
            <a:avLst/>
          </a:prstGeom>
        </p:spPr>
        <p:txBody>
          <a:bodyPr wrap="square">
            <a:spAutoFit/>
          </a:bodyPr>
          <a:lstStyle/>
          <a:p>
            <a:pPr lvl="0"/>
            <a:r>
              <a:rPr lang="en-GB" b="1" u="sng" dirty="0">
                <a:latin typeface="Comic Sans MS" panose="030F0702030302020204" pitchFamily="66" charset="0"/>
              </a:rPr>
              <a:t>Winter Uniform</a:t>
            </a:r>
          </a:p>
          <a:p>
            <a:pPr marL="285750" lvl="0" indent="-285750">
              <a:buFont typeface="Arial" panose="020B0604020202020204" pitchFamily="34" charset="0"/>
              <a:buChar char="•"/>
            </a:pPr>
            <a:r>
              <a:rPr lang="en-GB" dirty="0">
                <a:latin typeface="Comic Sans MS" panose="030F0702030302020204" pitchFamily="66" charset="0"/>
              </a:rPr>
              <a:t>White collared shirt</a:t>
            </a:r>
          </a:p>
          <a:p>
            <a:pPr marL="285750" lvl="0" indent="-285750">
              <a:buFont typeface="Arial" panose="020B0604020202020204" pitchFamily="34" charset="0"/>
              <a:buChar char="•"/>
            </a:pPr>
            <a:r>
              <a:rPr lang="en-GB" dirty="0">
                <a:latin typeface="Comic Sans MS" panose="030F0702030302020204" pitchFamily="66" charset="0"/>
              </a:rPr>
              <a:t>Green tie (available through Parent Pay)</a:t>
            </a:r>
          </a:p>
          <a:p>
            <a:pPr marL="285750" lvl="0" indent="-285750">
              <a:buFont typeface="Arial" panose="020B0604020202020204" pitchFamily="34" charset="0"/>
              <a:buChar char="•"/>
            </a:pPr>
            <a:r>
              <a:rPr lang="en-GB" dirty="0">
                <a:latin typeface="Comic Sans MS" panose="030F0702030302020204" pitchFamily="66" charset="0"/>
              </a:rPr>
              <a:t>Red jumper or cardigan</a:t>
            </a:r>
          </a:p>
          <a:p>
            <a:pPr marL="285750" lvl="0" indent="-285750">
              <a:buFont typeface="Arial" panose="020B0604020202020204" pitchFamily="34" charset="0"/>
              <a:buChar char="•"/>
            </a:pPr>
            <a:r>
              <a:rPr lang="en-GB" dirty="0">
                <a:latin typeface="Comic Sans MS" panose="030F0702030302020204" pitchFamily="66" charset="0"/>
              </a:rPr>
              <a:t>Girls – Grey school skirt</a:t>
            </a:r>
          </a:p>
          <a:p>
            <a:pPr marL="285750" lvl="0" indent="-285750">
              <a:buFont typeface="Arial" panose="020B0604020202020204" pitchFamily="34" charset="0"/>
              <a:buChar char="•"/>
            </a:pPr>
            <a:r>
              <a:rPr lang="en-GB" dirty="0">
                <a:latin typeface="Comic Sans MS" panose="030F0702030302020204" pitchFamily="66" charset="0"/>
              </a:rPr>
              <a:t>Boys – Grey school trousers</a:t>
            </a:r>
          </a:p>
          <a:p>
            <a:pPr marL="285750" lvl="0" indent="-285750">
              <a:buFont typeface="Arial" panose="020B0604020202020204" pitchFamily="34" charset="0"/>
              <a:buChar char="•"/>
            </a:pPr>
            <a:r>
              <a:rPr lang="en-GB" dirty="0">
                <a:latin typeface="Comic Sans MS" panose="030F0702030302020204" pitchFamily="66" charset="0"/>
              </a:rPr>
              <a:t>Black school shoes</a:t>
            </a:r>
          </a:p>
          <a:p>
            <a:pPr marL="285750" lvl="0" indent="-285750">
              <a:buFont typeface="Arial" panose="020B0604020202020204" pitchFamily="34" charset="0"/>
              <a:buChar char="•"/>
            </a:pPr>
            <a:endParaRPr lang="en-GB" dirty="0">
              <a:latin typeface="Comic Sans MS" panose="030F0702030302020204" pitchFamily="66" charset="0"/>
            </a:endParaRPr>
          </a:p>
          <a:p>
            <a:pPr lvl="0"/>
            <a:r>
              <a:rPr lang="en-GB" b="1" u="sng" dirty="0">
                <a:latin typeface="Comic Sans MS" panose="030F0702030302020204" pitchFamily="66" charset="0"/>
              </a:rPr>
              <a:t>Summer Uniform</a:t>
            </a:r>
            <a:endParaRPr lang="en-US" dirty="0">
              <a:latin typeface="Comic Sans MS" panose="030F0702030302020204" pitchFamily="66" charset="0"/>
            </a:endParaRPr>
          </a:p>
          <a:p>
            <a:pPr lvl="0"/>
            <a:r>
              <a:rPr lang="en-US" dirty="0">
                <a:latin typeface="Comic Sans MS" panose="030F0702030302020204" pitchFamily="66" charset="0"/>
              </a:rPr>
              <a:t>Girls</a:t>
            </a:r>
          </a:p>
          <a:p>
            <a:pPr marL="285750" lvl="0" indent="-285750">
              <a:buFont typeface="Arial" panose="020B0604020202020204" pitchFamily="34" charset="0"/>
              <a:buChar char="•"/>
            </a:pPr>
            <a:r>
              <a:rPr lang="en-US" dirty="0">
                <a:latin typeface="Comic Sans MS" panose="030F0702030302020204" pitchFamily="66" charset="0"/>
              </a:rPr>
              <a:t>Red gingham summer dress</a:t>
            </a:r>
          </a:p>
          <a:p>
            <a:pPr marL="285750" lvl="0" indent="-285750">
              <a:buFont typeface="Arial" panose="020B0604020202020204" pitchFamily="34" charset="0"/>
              <a:buChar char="•"/>
            </a:pPr>
            <a:r>
              <a:rPr lang="en-US" dirty="0">
                <a:latin typeface="Comic Sans MS" panose="030F0702030302020204" pitchFamily="66" charset="0"/>
              </a:rPr>
              <a:t>Red cardigan</a:t>
            </a:r>
          </a:p>
          <a:p>
            <a:pPr marL="285750" lvl="0" indent="-285750">
              <a:buFont typeface="Arial" panose="020B0604020202020204" pitchFamily="34" charset="0"/>
              <a:buChar char="•"/>
            </a:pPr>
            <a:r>
              <a:rPr lang="en-US" dirty="0">
                <a:latin typeface="Comic Sans MS" panose="030F0702030302020204" pitchFamily="66" charset="0"/>
              </a:rPr>
              <a:t>White socks</a:t>
            </a:r>
          </a:p>
          <a:p>
            <a:pPr marL="285750" lvl="0" indent="-285750">
              <a:buFont typeface="Arial" panose="020B0604020202020204" pitchFamily="34" charset="0"/>
              <a:buChar char="•"/>
            </a:pPr>
            <a:r>
              <a:rPr lang="en-US" dirty="0">
                <a:latin typeface="Comic Sans MS" panose="030F0702030302020204" pitchFamily="66" charset="0"/>
              </a:rPr>
              <a:t>Black school shoes</a:t>
            </a:r>
          </a:p>
          <a:p>
            <a:pPr lvl="0"/>
            <a:r>
              <a:rPr lang="en-GB" dirty="0">
                <a:latin typeface="Comic Sans MS" panose="030F0702030302020204" pitchFamily="66" charset="0"/>
              </a:rPr>
              <a:t>Boys</a:t>
            </a:r>
          </a:p>
          <a:p>
            <a:pPr marL="285750" lvl="0" indent="-285750">
              <a:buFont typeface="Arial" panose="020B0604020202020204" pitchFamily="34" charset="0"/>
              <a:buChar char="•"/>
            </a:pPr>
            <a:r>
              <a:rPr lang="en-GB" dirty="0">
                <a:latin typeface="Comic Sans MS" panose="030F0702030302020204" pitchFamily="66" charset="0"/>
              </a:rPr>
              <a:t>Red polo</a:t>
            </a:r>
          </a:p>
          <a:p>
            <a:pPr marL="285750" lvl="0" indent="-285750">
              <a:buFont typeface="Arial" panose="020B0604020202020204" pitchFamily="34" charset="0"/>
              <a:buChar char="•"/>
            </a:pPr>
            <a:r>
              <a:rPr lang="en-GB" dirty="0">
                <a:latin typeface="Comic Sans MS" panose="030F0702030302020204" pitchFamily="66" charset="0"/>
              </a:rPr>
              <a:t>Red jumper</a:t>
            </a:r>
          </a:p>
          <a:p>
            <a:pPr marL="285750" lvl="0" indent="-285750">
              <a:buFont typeface="Arial" panose="020B0604020202020204" pitchFamily="34" charset="0"/>
              <a:buChar char="•"/>
            </a:pPr>
            <a:r>
              <a:rPr lang="en-GB" dirty="0">
                <a:latin typeface="Comic Sans MS" panose="030F0702030302020204" pitchFamily="66" charset="0"/>
              </a:rPr>
              <a:t>Grey school shorts</a:t>
            </a:r>
          </a:p>
          <a:p>
            <a:pPr marL="285750" lvl="0" indent="-285750">
              <a:buFont typeface="Arial" panose="020B0604020202020204" pitchFamily="34" charset="0"/>
              <a:buChar char="•"/>
            </a:pPr>
            <a:r>
              <a:rPr lang="en-GB" dirty="0">
                <a:latin typeface="Comic Sans MS" panose="030F0702030302020204" pitchFamily="66" charset="0"/>
              </a:rPr>
              <a:t>Dark socks</a:t>
            </a:r>
          </a:p>
          <a:p>
            <a:pPr marL="285750" lvl="0" indent="-285750">
              <a:buFont typeface="Arial" panose="020B0604020202020204" pitchFamily="34" charset="0"/>
              <a:buChar char="•"/>
            </a:pPr>
            <a:r>
              <a:rPr lang="en-GB" dirty="0">
                <a:latin typeface="Comic Sans MS" panose="030F0702030302020204" pitchFamily="66" charset="0"/>
              </a:rPr>
              <a:t>Black school shoes</a:t>
            </a:r>
            <a:endParaRPr lang="en-US" dirty="0">
              <a:latin typeface="Comic Sans MS" panose="030F0702030302020204" pitchFamily="66" charset="0"/>
            </a:endParaRPr>
          </a:p>
        </p:txBody>
      </p:sp>
      <p:sp>
        <p:nvSpPr>
          <p:cNvPr id="11" name="Rectangle 10"/>
          <p:cNvSpPr/>
          <p:nvPr/>
        </p:nvSpPr>
        <p:spPr>
          <a:xfrm>
            <a:off x="5082466" y="3625362"/>
            <a:ext cx="3252297" cy="2862322"/>
          </a:xfrm>
          <a:prstGeom prst="rect">
            <a:avLst/>
          </a:prstGeom>
        </p:spPr>
        <p:txBody>
          <a:bodyPr wrap="square">
            <a:spAutoFit/>
          </a:bodyPr>
          <a:lstStyle/>
          <a:p>
            <a:pPr lvl="0"/>
            <a:r>
              <a:rPr lang="en-US" dirty="0">
                <a:latin typeface="Comic Sans MS" panose="030F0702030302020204" pitchFamily="66" charset="0"/>
              </a:rPr>
              <a:t>Children are expected to bring their book bags every day as part of their uniform.</a:t>
            </a:r>
          </a:p>
          <a:p>
            <a:pPr lvl="0"/>
            <a:endParaRPr lang="en-US" dirty="0">
              <a:latin typeface="Comic Sans MS" panose="030F0702030302020204" pitchFamily="66" charset="0"/>
            </a:endParaRPr>
          </a:p>
          <a:p>
            <a:pPr lvl="0"/>
            <a:r>
              <a:rPr lang="en-US" dirty="0">
                <a:latin typeface="Comic Sans MS" panose="030F0702030302020204" pitchFamily="66" charset="0"/>
              </a:rPr>
              <a:t>Trainers should only be worn on PE days.</a:t>
            </a:r>
          </a:p>
          <a:p>
            <a:pPr lvl="0"/>
            <a:endParaRPr lang="en-US" dirty="0">
              <a:latin typeface="Comic Sans MS" panose="030F0702030302020204" pitchFamily="66" charset="0"/>
            </a:endParaRPr>
          </a:p>
          <a:p>
            <a:pPr lvl="0"/>
            <a:r>
              <a:rPr lang="en-US" dirty="0">
                <a:latin typeface="Comic Sans MS" panose="030F0702030302020204" pitchFamily="66" charset="0"/>
              </a:rPr>
              <a:t>Smart watches with cameras or voice recording functions are not permitted.</a:t>
            </a:r>
          </a:p>
        </p:txBody>
      </p:sp>
    </p:spTree>
    <p:extLst>
      <p:ext uri="{BB962C8B-B14F-4D97-AF65-F5344CB8AC3E}">
        <p14:creationId xmlns:p14="http://schemas.microsoft.com/office/powerpoint/2010/main" val="22249060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6CFA1B3-40EF-DBA6-DDBC-0D305031E37D}"/>
              </a:ext>
            </a:extLst>
          </p:cNvPr>
          <p:cNvSpPr/>
          <p:nvPr/>
        </p:nvSpPr>
        <p:spPr>
          <a:xfrm>
            <a:off x="373224" y="1321934"/>
            <a:ext cx="6522098" cy="5246817"/>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1482789" y="203057"/>
            <a:ext cx="6267797" cy="769441"/>
          </a:xfrm>
          <a:prstGeom prst="rect">
            <a:avLst/>
          </a:prstGeom>
          <a:noFill/>
        </p:spPr>
        <p:txBody>
          <a:bodyPr wrap="square" rtlCol="0">
            <a:spAutoFit/>
          </a:bodyPr>
          <a:lstStyle/>
          <a:p>
            <a:pPr algn="ctr"/>
            <a:r>
              <a:rPr lang="en-GB" sz="4400" dirty="0">
                <a:latin typeface="Comic Sans MS" panose="030F0702030302020204" pitchFamily="66" charset="0"/>
              </a:rPr>
              <a:t>P.E</a:t>
            </a:r>
          </a:p>
        </p:txBody>
      </p:sp>
      <p:pic>
        <p:nvPicPr>
          <p:cNvPr id="13" name="Picture 12"/>
          <p:cNvPicPr>
            <a:picLocks noChangeAspect="1"/>
          </p:cNvPicPr>
          <p:nvPr/>
        </p:nvPicPr>
        <p:blipFill>
          <a:blip r:embed="rId2"/>
          <a:stretch>
            <a:fillRect/>
          </a:stretch>
        </p:blipFill>
        <p:spPr>
          <a:xfrm>
            <a:off x="7135610" y="319487"/>
            <a:ext cx="4676775" cy="5829300"/>
          </a:xfrm>
          <a:prstGeom prst="rect">
            <a:avLst/>
          </a:prstGeom>
        </p:spPr>
      </p:pic>
      <p:pic>
        <p:nvPicPr>
          <p:cNvPr id="14" name="Picture 13"/>
          <p:cNvPicPr>
            <a:picLocks noChangeAspect="1"/>
          </p:cNvPicPr>
          <p:nvPr/>
        </p:nvPicPr>
        <p:blipFill rotWithShape="1">
          <a:blip r:embed="rId3"/>
          <a:srcRect l="1816"/>
          <a:stretch/>
        </p:blipFill>
        <p:spPr>
          <a:xfrm>
            <a:off x="550643" y="375242"/>
            <a:ext cx="932146" cy="946692"/>
          </a:xfrm>
          <a:prstGeom prst="rect">
            <a:avLst/>
          </a:prstGeom>
        </p:spPr>
      </p:pic>
      <p:sp>
        <p:nvSpPr>
          <p:cNvPr id="3" name="TextBox 2">
            <a:extLst>
              <a:ext uri="{FF2B5EF4-FFF2-40B4-BE49-F238E27FC236}">
                <a16:creationId xmlns:a16="http://schemas.microsoft.com/office/drawing/2014/main" id="{E6B9846A-202A-F60D-A3CC-4C13DC3FADF0}"/>
              </a:ext>
            </a:extLst>
          </p:cNvPr>
          <p:cNvSpPr txBox="1"/>
          <p:nvPr/>
        </p:nvSpPr>
        <p:spPr>
          <a:xfrm>
            <a:off x="454867" y="1321934"/>
            <a:ext cx="6097554" cy="5355312"/>
          </a:xfrm>
          <a:prstGeom prst="rect">
            <a:avLst/>
          </a:prstGeom>
          <a:noFill/>
        </p:spPr>
        <p:txBody>
          <a:bodyPr wrap="square">
            <a:spAutoFit/>
          </a:bodyPr>
          <a:lstStyle/>
          <a:p>
            <a:r>
              <a:rPr lang="en-GB" dirty="0">
                <a:latin typeface="Comic Sans MS" panose="030F0702030302020204" pitchFamily="66" charset="0"/>
              </a:rPr>
              <a:t>To keep your children as safe as possible we are asking all children to come to school wearing their PE kit on their PE day. </a:t>
            </a:r>
          </a:p>
          <a:p>
            <a:endParaRPr lang="en-GB" dirty="0">
              <a:latin typeface="Comic Sans MS" panose="030F0702030302020204" pitchFamily="66" charset="0"/>
            </a:endParaRPr>
          </a:p>
          <a:p>
            <a:r>
              <a:rPr lang="en-GB" dirty="0">
                <a:latin typeface="Comic Sans MS" panose="030F0702030302020204" pitchFamily="66" charset="0"/>
              </a:rPr>
              <a:t>Year 5 P.E days are Wednesday and Thursday</a:t>
            </a:r>
          </a:p>
          <a:p>
            <a:endParaRPr lang="en-GB" dirty="0">
              <a:latin typeface="Comic Sans MS" panose="030F0702030302020204" pitchFamily="66" charset="0"/>
            </a:endParaRPr>
          </a:p>
          <a:p>
            <a:r>
              <a:rPr lang="en-GB" dirty="0">
                <a:latin typeface="Comic Sans MS" panose="030F0702030302020204" pitchFamily="66" charset="0"/>
              </a:rPr>
              <a:t>A reminder that P.E kit consists of red polo shirt, black jogging bottoms and trainers (no converse). Children must come in wearing their school jumper/cardigan. </a:t>
            </a:r>
          </a:p>
          <a:p>
            <a:endParaRPr lang="en-GB" dirty="0">
              <a:latin typeface="Comic Sans MS" panose="030F0702030302020204" pitchFamily="66" charset="0"/>
            </a:endParaRPr>
          </a:p>
          <a:p>
            <a:r>
              <a:rPr lang="en-GB" dirty="0">
                <a:latin typeface="Comic Sans MS" panose="030F0702030302020204" pitchFamily="66" charset="0"/>
              </a:rPr>
              <a:t>In addition to their school jumper /cardigan children may come to school with a plain black sweatshirt/hoodie on top of their school jumper/cardigan. Wearing a black hoodie should not replace a school red cardigan/jumper.</a:t>
            </a:r>
          </a:p>
          <a:p>
            <a:endParaRPr lang="en-GB" dirty="0">
              <a:latin typeface="Comic Sans MS" panose="030F0702030302020204" pitchFamily="66" charset="0"/>
            </a:endParaRPr>
          </a:p>
          <a:p>
            <a:r>
              <a:rPr lang="en-GB" dirty="0">
                <a:latin typeface="Comic Sans MS" panose="030F0702030302020204" pitchFamily="66" charset="0"/>
              </a:rPr>
              <a:t>In school they take their black hoodie off with their coat and keep it for the PE lesson.</a:t>
            </a:r>
          </a:p>
        </p:txBody>
      </p:sp>
    </p:spTree>
    <p:extLst>
      <p:ext uri="{BB962C8B-B14F-4D97-AF65-F5344CB8AC3E}">
        <p14:creationId xmlns:p14="http://schemas.microsoft.com/office/powerpoint/2010/main" val="22334582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FA5602E-DF41-DEF8-D330-E6D9EB6D5C5C}"/>
              </a:ext>
            </a:extLst>
          </p:cNvPr>
          <p:cNvSpPr/>
          <p:nvPr/>
        </p:nvSpPr>
        <p:spPr>
          <a:xfrm>
            <a:off x="345233" y="1110343"/>
            <a:ext cx="11700587" cy="518782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951017" y="191192"/>
            <a:ext cx="6267797" cy="769441"/>
          </a:xfrm>
          <a:prstGeom prst="rect">
            <a:avLst/>
          </a:prstGeom>
          <a:noFill/>
        </p:spPr>
        <p:txBody>
          <a:bodyPr wrap="square" rtlCol="0">
            <a:spAutoFit/>
          </a:bodyPr>
          <a:lstStyle/>
          <a:p>
            <a:pPr algn="ctr"/>
            <a:r>
              <a:rPr lang="en-GB" sz="4400" dirty="0">
                <a:latin typeface="Comic Sans MS" panose="030F0702030302020204" pitchFamily="66" charset="0"/>
              </a:rPr>
              <a:t>P.E</a:t>
            </a:r>
          </a:p>
        </p:txBody>
      </p:sp>
      <p:pic>
        <p:nvPicPr>
          <p:cNvPr id="14" name="Picture 13"/>
          <p:cNvPicPr>
            <a:picLocks noChangeAspect="1"/>
          </p:cNvPicPr>
          <p:nvPr/>
        </p:nvPicPr>
        <p:blipFill rotWithShape="1">
          <a:blip r:embed="rId2"/>
          <a:srcRect l="1816"/>
          <a:stretch/>
        </p:blipFill>
        <p:spPr>
          <a:xfrm>
            <a:off x="10751190" y="351179"/>
            <a:ext cx="932146" cy="946692"/>
          </a:xfrm>
          <a:prstGeom prst="rect">
            <a:avLst/>
          </a:prstGeom>
        </p:spPr>
      </p:pic>
      <p:sp>
        <p:nvSpPr>
          <p:cNvPr id="3" name="TextBox 2">
            <a:extLst>
              <a:ext uri="{FF2B5EF4-FFF2-40B4-BE49-F238E27FC236}">
                <a16:creationId xmlns:a16="http://schemas.microsoft.com/office/drawing/2014/main" id="{D5DDA08A-B5BE-D350-DA18-5E678ADF8A19}"/>
              </a:ext>
            </a:extLst>
          </p:cNvPr>
          <p:cNvSpPr txBox="1"/>
          <p:nvPr/>
        </p:nvSpPr>
        <p:spPr>
          <a:xfrm>
            <a:off x="391886" y="-339621"/>
            <a:ext cx="11653934" cy="7109639"/>
          </a:xfrm>
          <a:prstGeom prst="rect">
            <a:avLst/>
          </a:prstGeom>
          <a:noFill/>
        </p:spPr>
        <p:txBody>
          <a:bodyPr wrap="square">
            <a:spAutoFit/>
          </a:bodyPr>
          <a:lstStyle/>
          <a:p>
            <a:endParaRPr lang="en-GB" sz="1800" dirty="0"/>
          </a:p>
          <a:p>
            <a:endParaRPr lang="en-GB" sz="2400" dirty="0">
              <a:latin typeface="Comic Sans MS" panose="030F0702030302020204" pitchFamily="66" charset="0"/>
            </a:endParaRPr>
          </a:p>
          <a:p>
            <a:pPr fontAlgn="t"/>
            <a:endParaRPr lang="en-GB" sz="2400" b="1" u="sng" dirty="0">
              <a:latin typeface="Comic Sans MS" panose="030F0702030302020204" pitchFamily="66" charset="0"/>
            </a:endParaRPr>
          </a:p>
          <a:p>
            <a:pPr fontAlgn="t"/>
            <a:endParaRPr lang="en-GB" sz="2400" b="1" u="sng" dirty="0">
              <a:latin typeface="Comic Sans MS" panose="030F0702030302020204" pitchFamily="66" charset="0"/>
            </a:endParaRPr>
          </a:p>
          <a:p>
            <a:pPr fontAlgn="t"/>
            <a:r>
              <a:rPr lang="en-GB" sz="2400" b="1" u="sng" dirty="0">
                <a:latin typeface="Comic Sans MS" panose="030F0702030302020204" pitchFamily="66" charset="0"/>
              </a:rPr>
              <a:t>PE and Jewellery </a:t>
            </a:r>
            <a:endParaRPr lang="en-GB" sz="2400" dirty="0">
              <a:latin typeface="Comic Sans MS" panose="030F0702030302020204" pitchFamily="66" charset="0"/>
            </a:endParaRPr>
          </a:p>
          <a:p>
            <a:r>
              <a:rPr lang="en-GB" sz="2400" dirty="0">
                <a:latin typeface="Comic Sans MS" panose="030F0702030302020204" pitchFamily="66" charset="0"/>
              </a:rPr>
              <a:t>The wearing of any jewellery is not encouraged; watches are the only exception. We only allow analogue watches that support children to learn to tell the time - no digital/smart watches are permitted. </a:t>
            </a:r>
          </a:p>
          <a:p>
            <a:r>
              <a:rPr lang="en-GB" sz="2400" dirty="0">
                <a:latin typeface="Comic Sans MS" panose="030F0702030302020204" pitchFamily="66" charset="0"/>
              </a:rPr>
              <a:t> </a:t>
            </a:r>
          </a:p>
          <a:p>
            <a:r>
              <a:rPr lang="en-GB" sz="2400" dirty="0">
                <a:latin typeface="Comic Sans MS" panose="030F0702030302020204" pitchFamily="66" charset="0"/>
              </a:rPr>
              <a:t>Children must not wear rings, chains, necklaces or earrings that hang below the ear e.g. sleepers.  If parents still wish children to wear earrings, despite the risks of injury, only the small plain tiny stud type are allowed (maximum number of one per ear in the centre of the lobe). Staff cannot be held responsible for looking after items of jewellery such as watches or studs. </a:t>
            </a:r>
          </a:p>
          <a:p>
            <a:r>
              <a:rPr lang="en-GB" sz="2400" dirty="0">
                <a:latin typeface="Comic Sans MS" panose="030F0702030302020204" pitchFamily="66" charset="0"/>
              </a:rPr>
              <a:t>Children are also expected to take their own earrings out for P.E lessons as required. </a:t>
            </a:r>
          </a:p>
          <a:p>
            <a:r>
              <a:rPr lang="en-GB" sz="2400" dirty="0">
                <a:latin typeface="Comic Sans MS" panose="030F0702030302020204" pitchFamily="66" charset="0"/>
              </a:rPr>
              <a:t>Therefore, we discourage any jewellery on P.E days.</a:t>
            </a:r>
          </a:p>
          <a:p>
            <a:pPr lvl="0"/>
            <a:endParaRPr lang="en-GB" sz="1800" b="1" dirty="0">
              <a:latin typeface="CCW Cursive Writing 1" panose="03050602040000000000" pitchFamily="66" charset="0"/>
            </a:endParaRPr>
          </a:p>
          <a:p>
            <a:pPr lvl="0"/>
            <a:endParaRPr lang="en-GB" sz="1800" b="1" dirty="0">
              <a:latin typeface="CCW Cursive Writing 1" panose="03050602040000000000" pitchFamily="66" charset="0"/>
            </a:endParaRPr>
          </a:p>
          <a:p>
            <a:pPr lvl="0"/>
            <a:endParaRPr lang="en-GB" sz="1800" b="1" dirty="0">
              <a:latin typeface="CCW Cursive Writing 1" panose="03050602040000000000" pitchFamily="66" charset="0"/>
            </a:endParaRPr>
          </a:p>
        </p:txBody>
      </p:sp>
    </p:spTree>
    <p:extLst>
      <p:ext uri="{BB962C8B-B14F-4D97-AF65-F5344CB8AC3E}">
        <p14:creationId xmlns:p14="http://schemas.microsoft.com/office/powerpoint/2010/main" val="583462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0A5F7A1-5560-9310-6596-84AC6AF686C8}"/>
              </a:ext>
            </a:extLst>
          </p:cNvPr>
          <p:cNvSpPr/>
          <p:nvPr/>
        </p:nvSpPr>
        <p:spPr>
          <a:xfrm>
            <a:off x="4208106" y="1726920"/>
            <a:ext cx="7357404" cy="4634250"/>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2957410" y="280370"/>
            <a:ext cx="6267797" cy="1446550"/>
          </a:xfrm>
          <a:prstGeom prst="rect">
            <a:avLst/>
          </a:prstGeom>
          <a:noFill/>
        </p:spPr>
        <p:txBody>
          <a:bodyPr wrap="square" rtlCol="0">
            <a:spAutoFit/>
          </a:bodyPr>
          <a:lstStyle/>
          <a:p>
            <a:pPr algn="ctr"/>
            <a:r>
              <a:rPr lang="en-GB" sz="4400" b="1" dirty="0">
                <a:latin typeface="Comic Sans MS" panose="030F0702030302020204" pitchFamily="66" charset="0"/>
              </a:rPr>
              <a:t>Personal Development Opportunities </a:t>
            </a:r>
          </a:p>
        </p:txBody>
      </p:sp>
      <p:pic>
        <p:nvPicPr>
          <p:cNvPr id="8" name="Picture 7"/>
          <p:cNvPicPr>
            <a:picLocks noChangeAspect="1"/>
          </p:cNvPicPr>
          <p:nvPr/>
        </p:nvPicPr>
        <p:blipFill>
          <a:blip r:embed="rId2"/>
          <a:stretch>
            <a:fillRect/>
          </a:stretch>
        </p:blipFill>
        <p:spPr>
          <a:xfrm>
            <a:off x="10509819" y="373795"/>
            <a:ext cx="1264671" cy="1259290"/>
          </a:xfrm>
          <a:prstGeom prst="rect">
            <a:avLst/>
          </a:prstGeom>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6200000">
            <a:off x="64850" y="2288561"/>
            <a:ext cx="4493127" cy="3369845"/>
          </a:xfrm>
          <a:prstGeom prst="rect">
            <a:avLst/>
          </a:prstGeom>
        </p:spPr>
      </p:pic>
      <p:sp>
        <p:nvSpPr>
          <p:cNvPr id="11" name="TextBox 10"/>
          <p:cNvSpPr txBox="1"/>
          <p:nvPr/>
        </p:nvSpPr>
        <p:spPr>
          <a:xfrm>
            <a:off x="4289559" y="1836855"/>
            <a:ext cx="7164503" cy="4524315"/>
          </a:xfrm>
          <a:prstGeom prst="rect">
            <a:avLst/>
          </a:prstGeom>
          <a:noFill/>
        </p:spPr>
        <p:txBody>
          <a:bodyPr wrap="square" rtlCol="0">
            <a:spAutoFit/>
          </a:bodyPr>
          <a:lstStyle/>
          <a:p>
            <a:r>
              <a:rPr lang="en-GB" dirty="0">
                <a:latin typeface="Comic Sans MS" panose="030F0702030302020204" pitchFamily="66" charset="0"/>
              </a:rPr>
              <a:t>Children follow a programme called JIGSAWS to support their Personal Development.</a:t>
            </a:r>
          </a:p>
          <a:p>
            <a:r>
              <a:rPr lang="en-GB" dirty="0">
                <a:latin typeface="Comic Sans MS" panose="030F0702030302020204" pitchFamily="66" charset="0"/>
              </a:rPr>
              <a:t>There is a strong focus on British Values.</a:t>
            </a:r>
          </a:p>
          <a:p>
            <a:endParaRPr lang="en-GB" dirty="0">
              <a:latin typeface="Comic Sans MS" panose="030F0702030302020204" pitchFamily="66" charset="0"/>
            </a:endParaRPr>
          </a:p>
          <a:p>
            <a:r>
              <a:rPr lang="en-GB" dirty="0">
                <a:latin typeface="Comic Sans MS" panose="030F0702030302020204" pitchFamily="66" charset="0"/>
              </a:rPr>
              <a:t>Throughout the year, children will receive a range of personal development opportunities such as:</a:t>
            </a:r>
          </a:p>
          <a:p>
            <a:pPr marL="285750" indent="-285750">
              <a:buFont typeface="Arial" panose="020B0604020202020204" pitchFamily="34" charset="0"/>
              <a:buChar char="•"/>
            </a:pPr>
            <a:r>
              <a:rPr lang="en-GB" dirty="0">
                <a:latin typeface="Comic Sans MS" panose="030F0702030302020204" pitchFamily="66" charset="0"/>
              </a:rPr>
              <a:t>First Aid Training</a:t>
            </a:r>
          </a:p>
          <a:p>
            <a:pPr marL="285750" indent="-285750">
              <a:buFont typeface="Arial" panose="020B0604020202020204" pitchFamily="34" charset="0"/>
              <a:buChar char="•"/>
            </a:pPr>
            <a:r>
              <a:rPr lang="en-GB" dirty="0" err="1">
                <a:latin typeface="Comic Sans MS" panose="030F0702030302020204" pitchFamily="66" charset="0"/>
              </a:rPr>
              <a:t>Bikeability</a:t>
            </a:r>
            <a:endParaRPr lang="en-GB" dirty="0">
              <a:latin typeface="Comic Sans MS" panose="030F0702030302020204" pitchFamily="66" charset="0"/>
            </a:endParaRPr>
          </a:p>
          <a:p>
            <a:pPr marL="285750" indent="-285750">
              <a:buFont typeface="Arial" panose="020B0604020202020204" pitchFamily="34" charset="0"/>
              <a:buChar char="•"/>
            </a:pPr>
            <a:r>
              <a:rPr lang="en-GB" dirty="0">
                <a:latin typeface="Comic Sans MS" panose="030F0702030302020204" pitchFamily="66" charset="0"/>
              </a:rPr>
              <a:t>NSPCC Assemblies and Lessons</a:t>
            </a:r>
          </a:p>
          <a:p>
            <a:pPr marL="285750" indent="-285750">
              <a:buFont typeface="Arial" panose="020B0604020202020204" pitchFamily="34" charset="0"/>
              <a:buChar char="•"/>
            </a:pPr>
            <a:r>
              <a:rPr lang="en-GB" dirty="0">
                <a:latin typeface="Comic Sans MS" panose="030F0702030302020204" pitchFamily="66" charset="0"/>
              </a:rPr>
              <a:t>Various Visitors</a:t>
            </a:r>
          </a:p>
          <a:p>
            <a:pPr marL="285750" indent="-285750">
              <a:buFont typeface="Arial" panose="020B0604020202020204" pitchFamily="34" charset="0"/>
              <a:buChar char="•"/>
            </a:pPr>
            <a:r>
              <a:rPr lang="en-GB" dirty="0">
                <a:latin typeface="Comic Sans MS" panose="030F0702030302020204" pitchFamily="66" charset="0"/>
              </a:rPr>
              <a:t>Online Safety Week</a:t>
            </a:r>
          </a:p>
          <a:p>
            <a:pPr marL="285750" indent="-285750">
              <a:buFont typeface="Arial" panose="020B0604020202020204" pitchFamily="34" charset="0"/>
              <a:buChar char="•"/>
            </a:pPr>
            <a:r>
              <a:rPr lang="en-GB" dirty="0">
                <a:latin typeface="Comic Sans MS" panose="030F0702030302020204" pitchFamily="66" charset="0"/>
              </a:rPr>
              <a:t>Sporting Events</a:t>
            </a:r>
          </a:p>
          <a:p>
            <a:pPr marL="285750" indent="-285750">
              <a:buFont typeface="Arial" panose="020B0604020202020204" pitchFamily="34" charset="0"/>
              <a:buChar char="•"/>
            </a:pPr>
            <a:r>
              <a:rPr lang="en-GB" dirty="0">
                <a:latin typeface="Comic Sans MS" panose="030F0702030302020204" pitchFamily="66" charset="0"/>
              </a:rPr>
              <a:t>Local Library Visit</a:t>
            </a:r>
          </a:p>
          <a:p>
            <a:pPr marL="285750" indent="-285750">
              <a:buFont typeface="Arial" panose="020B0604020202020204" pitchFamily="34" charset="0"/>
              <a:buChar char="•"/>
            </a:pPr>
            <a:r>
              <a:rPr lang="en-GB" dirty="0">
                <a:latin typeface="Comic Sans MS" panose="030F0702030302020204" pitchFamily="66" charset="0"/>
              </a:rPr>
              <a:t>Themed Days – Polish Heritage Day, Bastille Day</a:t>
            </a:r>
          </a:p>
          <a:p>
            <a:pPr marL="285750" indent="-285750">
              <a:buFont typeface="Arial" panose="020B0604020202020204" pitchFamily="34" charset="0"/>
              <a:buChar char="•"/>
            </a:pPr>
            <a:r>
              <a:rPr lang="en-GB" dirty="0">
                <a:latin typeface="Comic Sans MS" panose="030F0702030302020204" pitchFamily="66" charset="0"/>
              </a:rPr>
              <a:t>Lenten Charities </a:t>
            </a:r>
          </a:p>
          <a:p>
            <a:pPr marL="285750" indent="-285750">
              <a:buFont typeface="Arial" panose="020B0604020202020204" pitchFamily="34" charset="0"/>
              <a:buChar char="•"/>
            </a:pPr>
            <a:r>
              <a:rPr lang="en-GB" dirty="0">
                <a:latin typeface="Comic Sans MS" panose="030F0702030302020204" pitchFamily="66" charset="0"/>
              </a:rPr>
              <a:t>Visits to JHNCC</a:t>
            </a:r>
          </a:p>
        </p:txBody>
      </p:sp>
    </p:spTree>
    <p:extLst>
      <p:ext uri="{BB962C8B-B14F-4D97-AF65-F5344CB8AC3E}">
        <p14:creationId xmlns:p14="http://schemas.microsoft.com/office/powerpoint/2010/main" val="5888503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02117" y="312348"/>
            <a:ext cx="6267797" cy="923330"/>
          </a:xfrm>
          <a:prstGeom prst="rect">
            <a:avLst/>
          </a:prstGeom>
          <a:noFill/>
        </p:spPr>
        <p:txBody>
          <a:bodyPr wrap="square" rtlCol="0">
            <a:spAutoFit/>
          </a:bodyPr>
          <a:lstStyle/>
          <a:p>
            <a:pPr algn="ctr"/>
            <a:r>
              <a:rPr lang="en-GB" sz="5400" b="1" dirty="0">
                <a:latin typeface="Comic Sans MS" panose="030F0702030302020204" pitchFamily="66" charset="0"/>
              </a:rPr>
              <a:t>Enrichment </a:t>
            </a:r>
          </a:p>
        </p:txBody>
      </p:sp>
      <p:sp>
        <p:nvSpPr>
          <p:cNvPr id="2" name="Rectangle 1"/>
          <p:cNvSpPr/>
          <p:nvPr/>
        </p:nvSpPr>
        <p:spPr>
          <a:xfrm>
            <a:off x="876678" y="1296911"/>
            <a:ext cx="10053020" cy="1415772"/>
          </a:xfrm>
          <a:prstGeom prst="rect">
            <a:avLst/>
          </a:prstGeom>
        </p:spPr>
        <p:txBody>
          <a:bodyPr wrap="square">
            <a:spAutoFit/>
          </a:bodyPr>
          <a:lstStyle/>
          <a:p>
            <a:pPr lvl="0"/>
            <a:r>
              <a:rPr lang="en-GB" sz="2200" dirty="0">
                <a:latin typeface="Comic Sans MS" panose="030F0702030302020204" pitchFamily="66" charset="0"/>
              </a:rPr>
              <a:t>At St. Anne’s, we aim for all children to experience an after school enrichment activity.</a:t>
            </a:r>
          </a:p>
          <a:p>
            <a:pPr lvl="0"/>
            <a:endParaRPr lang="en-GB" sz="2200" dirty="0">
              <a:latin typeface="Comic Sans MS" panose="030F0702030302020204" pitchFamily="66" charset="0"/>
            </a:endParaRPr>
          </a:p>
          <a:p>
            <a:pPr lvl="0" algn="ctr"/>
            <a:endParaRPr lang="en-GB" sz="2000" dirty="0">
              <a:latin typeface="Comic Sans MS" panose="030F0702030302020204" pitchFamily="66" charset="0"/>
            </a:endParaRPr>
          </a:p>
        </p:txBody>
      </p:sp>
      <p:pic>
        <p:nvPicPr>
          <p:cNvPr id="8" name="Picture 7"/>
          <p:cNvPicPr>
            <a:picLocks noChangeAspect="1"/>
          </p:cNvPicPr>
          <p:nvPr/>
        </p:nvPicPr>
        <p:blipFill>
          <a:blip r:embed="rId2"/>
          <a:stretch>
            <a:fillRect/>
          </a:stretch>
        </p:blipFill>
        <p:spPr>
          <a:xfrm>
            <a:off x="10297363" y="182671"/>
            <a:ext cx="1264671" cy="1259290"/>
          </a:xfrm>
          <a:prstGeom prst="rect">
            <a:avLst/>
          </a:prstGeom>
        </p:spPr>
      </p:pic>
      <p:pic>
        <p:nvPicPr>
          <p:cNvPr id="1026" name="Picture 2" descr="Free Enrichment Room Cliparts, Download Free Enrichment Room Cliparts png  images, Free ClipArts on Clipart Library"/>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51444" y="2773916"/>
            <a:ext cx="3304828" cy="3091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975534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5E79926-18DA-9C29-C898-8FE0A88E6B8A}"/>
              </a:ext>
            </a:extLst>
          </p:cNvPr>
          <p:cNvSpPr/>
          <p:nvPr/>
        </p:nvSpPr>
        <p:spPr>
          <a:xfrm>
            <a:off x="334355" y="1119673"/>
            <a:ext cx="11523290" cy="5299788"/>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334355" y="-72232"/>
            <a:ext cx="10515600" cy="1325563"/>
          </a:xfrm>
        </p:spPr>
        <p:txBody>
          <a:bodyPr/>
          <a:lstStyle/>
          <a:p>
            <a:pPr algn="ctr"/>
            <a:r>
              <a:rPr lang="en-GB" dirty="0">
                <a:latin typeface="Comic Sans MS" panose="030F0702030302020204" pitchFamily="66" charset="0"/>
              </a:rPr>
              <a:t>Relationships &amp; Health Education</a:t>
            </a:r>
          </a:p>
        </p:txBody>
      </p:sp>
      <p:sp>
        <p:nvSpPr>
          <p:cNvPr id="9" name="Content Placeholder 8">
            <a:extLst>
              <a:ext uri="{FF2B5EF4-FFF2-40B4-BE49-F238E27FC236}">
                <a16:creationId xmlns:a16="http://schemas.microsoft.com/office/drawing/2014/main" id="{EA9E4769-0232-28BB-9AAB-F637A2EB0A1A}"/>
              </a:ext>
            </a:extLst>
          </p:cNvPr>
          <p:cNvSpPr>
            <a:spLocks noGrp="1"/>
          </p:cNvSpPr>
          <p:nvPr>
            <p:ph idx="1"/>
          </p:nvPr>
        </p:nvSpPr>
        <p:spPr>
          <a:xfrm>
            <a:off x="334355" y="1425299"/>
            <a:ext cx="11748787" cy="4351338"/>
          </a:xfrm>
        </p:spPr>
        <p:txBody>
          <a:bodyPr>
            <a:noAutofit/>
          </a:bodyPr>
          <a:lstStyle/>
          <a:p>
            <a:r>
              <a:rPr lang="en-GB" sz="2000" dirty="0">
                <a:latin typeface="Comic Sans MS" panose="030F0702030302020204" pitchFamily="66" charset="0"/>
              </a:rPr>
              <a:t>Relationships and Health Education (RHE) is a statutory part of the primary curriculum and must be taught in all schools.</a:t>
            </a:r>
          </a:p>
          <a:p>
            <a:pPr marL="0" indent="0">
              <a:buNone/>
            </a:pPr>
            <a:r>
              <a:rPr lang="en-GB" sz="2000" dirty="0">
                <a:latin typeface="Comic Sans MS" panose="030F0702030302020204" pitchFamily="66" charset="0"/>
              </a:rPr>
              <a:t>• It forms an important part of our safeguarding education, helping children develop the knowledge, language and skills they need to stay safe, build positive relationships, understand healthy lifestyles and support their emotional wellbeing.</a:t>
            </a:r>
          </a:p>
          <a:p>
            <a:pPr marL="0" indent="0">
              <a:buNone/>
            </a:pPr>
            <a:r>
              <a:rPr lang="en-GB" sz="2000" dirty="0">
                <a:latin typeface="Comic Sans MS" panose="030F0702030302020204" pitchFamily="66" charset="0"/>
              </a:rPr>
              <a:t>• As part of ongoing updates to our curriculum, changes to our RHE programme came into effect this September. These changes ensure our teaching continues to meet statutory requirements and reflects the needs of children growing up in today's world.</a:t>
            </a:r>
          </a:p>
          <a:p>
            <a:pPr marL="0" indent="0">
              <a:buNone/>
            </a:pPr>
            <a:r>
              <a:rPr lang="en-GB" sz="2000" dirty="0">
                <a:latin typeface="Comic Sans MS" panose="030F0702030302020204" pitchFamily="66" charset="0"/>
              </a:rPr>
              <a:t>• All RHE content is taught in an age-appropriate and sensitive way and is designed to support children at their stage of development.</a:t>
            </a:r>
          </a:p>
          <a:p>
            <a:pPr marL="0" indent="0">
              <a:buNone/>
            </a:pPr>
            <a:r>
              <a:rPr lang="en-GB" sz="2000" dirty="0">
                <a:latin typeface="Comic Sans MS" panose="030F0702030302020204" pitchFamily="66" charset="0"/>
              </a:rPr>
              <a:t>• We value working closely with parents and carers and keeping you informed of any important updates or changes to the curriculum.</a:t>
            </a:r>
          </a:p>
          <a:p>
            <a:pPr marL="0" indent="0">
              <a:buNone/>
            </a:pPr>
            <a:endParaRPr lang="en-GB" sz="1600" dirty="0">
              <a:latin typeface="Comic Sans MS" panose="030F0702030302020204" pitchFamily="66" charset="0"/>
            </a:endParaRPr>
          </a:p>
        </p:txBody>
      </p:sp>
      <p:pic>
        <p:nvPicPr>
          <p:cNvPr id="4" name="Picture 2" descr="Life to the Ful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66855" y="139162"/>
            <a:ext cx="916287" cy="90277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2251044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67EC04D-15DF-9D21-67CE-77C2670ABC52}"/>
              </a:ext>
            </a:extLst>
          </p:cNvPr>
          <p:cNvSpPr/>
          <p:nvPr/>
        </p:nvSpPr>
        <p:spPr>
          <a:xfrm>
            <a:off x="662473" y="531845"/>
            <a:ext cx="11122090" cy="491723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B37AE2ED-8E51-F86F-2DE6-2EFE91FDF43F}"/>
              </a:ext>
            </a:extLst>
          </p:cNvPr>
          <p:cNvSpPr>
            <a:spLocks noGrp="1"/>
          </p:cNvSpPr>
          <p:nvPr>
            <p:ph idx="1"/>
          </p:nvPr>
        </p:nvSpPr>
        <p:spPr>
          <a:xfrm>
            <a:off x="903514" y="864572"/>
            <a:ext cx="10515600" cy="4351338"/>
          </a:xfrm>
        </p:spPr>
        <p:txBody>
          <a:bodyPr>
            <a:normAutofit fontScale="85000" lnSpcReduction="10000"/>
          </a:bodyPr>
          <a:lstStyle/>
          <a:p>
            <a:r>
              <a:rPr lang="en-GB" sz="2400" dirty="0">
                <a:latin typeface="Comic Sans MS" panose="030F0702030302020204" pitchFamily="66" charset="0"/>
              </a:rPr>
              <a:t>In July, we shared details of the proposed changes and invited parent feedback through a consultation process. </a:t>
            </a:r>
          </a:p>
          <a:p>
            <a:r>
              <a:rPr lang="en-GB" sz="2400" dirty="0">
                <a:latin typeface="Comic Sans MS" panose="030F0702030302020204" pitchFamily="66" charset="0"/>
              </a:rPr>
              <a:t>We were delighted to receive overwhelmingly positive and supportive responses, and we would like to thank everyone who took the time to share their views.</a:t>
            </a:r>
          </a:p>
          <a:p>
            <a:pPr marL="0" indent="0">
              <a:buNone/>
            </a:pPr>
            <a:r>
              <a:rPr lang="en-GB" sz="2400" dirty="0">
                <a:latin typeface="Comic Sans MS" panose="030F0702030302020204" pitchFamily="66" charset="0"/>
              </a:rPr>
              <a:t>• We remain committed to working in partnership with families and welcome any questions you may have about the curriculum.</a:t>
            </a:r>
          </a:p>
          <a:p>
            <a:pPr marL="0" indent="0">
              <a:buNone/>
            </a:pPr>
            <a:r>
              <a:rPr lang="en-GB" sz="2400" dirty="0">
                <a:latin typeface="Comic Sans MS" panose="030F0702030302020204" pitchFamily="66" charset="0"/>
              </a:rPr>
              <a:t>• Parents and carers can view curriculum materials and find out more about the programme using the link below:</a:t>
            </a:r>
          </a:p>
          <a:p>
            <a:pPr marL="0" indent="0">
              <a:buNone/>
            </a:pPr>
            <a:r>
              <a:rPr lang="en-GB" sz="2400" dirty="0">
                <a:latin typeface="Comic Sans MS" panose="030F0702030302020204" pitchFamily="66" charset="0"/>
              </a:rPr>
              <a:t>Life to the Full Parent Information </a:t>
            </a:r>
            <a:r>
              <a:rPr lang="en-GB" sz="2400" dirty="0">
                <a:latin typeface="Comic Sans MS" panose="030F0702030302020204" pitchFamily="66" charset="0"/>
                <a:hlinkClick r:id="rId2"/>
              </a:rPr>
              <a:t>https://www.tentenresources.co.uk/life-to-the-full-primary/</a:t>
            </a:r>
            <a:endParaRPr lang="en-GB" sz="2400" dirty="0">
              <a:latin typeface="Comic Sans MS" panose="030F0702030302020204" pitchFamily="66" charset="0"/>
            </a:endParaRPr>
          </a:p>
          <a:p>
            <a:pPr marL="0" indent="0">
              <a:buNone/>
            </a:pPr>
            <a:endParaRPr lang="en-GB" sz="2400" dirty="0">
              <a:latin typeface="Comic Sans MS" panose="030F0702030302020204" pitchFamily="66" charset="0"/>
            </a:endParaRPr>
          </a:p>
          <a:p>
            <a:pPr marL="0" indent="0">
              <a:buNone/>
            </a:pPr>
            <a:r>
              <a:rPr lang="en-GB" sz="2400" dirty="0">
                <a:latin typeface="Comic Sans MS" panose="030F0702030302020204" pitchFamily="66" charset="0"/>
              </a:rPr>
              <a:t>• If you have any questions or concerns, please speak to your child's class teacher in the first instance, or contact a member of the senior leadership team. </a:t>
            </a:r>
          </a:p>
          <a:p>
            <a:endParaRPr lang="en-GB" dirty="0"/>
          </a:p>
        </p:txBody>
      </p:sp>
    </p:spTree>
    <p:extLst>
      <p:ext uri="{BB962C8B-B14F-4D97-AF65-F5344CB8AC3E}">
        <p14:creationId xmlns:p14="http://schemas.microsoft.com/office/powerpoint/2010/main" val="3670009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2BD52F5A-8721-3A5F-AB87-45CA63E9A4C4}"/>
              </a:ext>
            </a:extLst>
          </p:cNvPr>
          <p:cNvPicPr>
            <a:picLocks noGrp="1" noChangeAspect="1"/>
          </p:cNvPicPr>
          <p:nvPr>
            <p:ph idx="1"/>
          </p:nvPr>
        </p:nvPicPr>
        <p:blipFill>
          <a:blip r:embed="rId2"/>
          <a:stretch>
            <a:fillRect/>
          </a:stretch>
        </p:blipFill>
        <p:spPr>
          <a:xfrm>
            <a:off x="2207775" y="1153820"/>
            <a:ext cx="7458739" cy="5274809"/>
          </a:xfrm>
          <a:prstGeom prst="rect">
            <a:avLst/>
          </a:prstGeom>
        </p:spPr>
      </p:pic>
      <p:sp>
        <p:nvSpPr>
          <p:cNvPr id="8" name="TextBox 7">
            <a:extLst>
              <a:ext uri="{FF2B5EF4-FFF2-40B4-BE49-F238E27FC236}">
                <a16:creationId xmlns:a16="http://schemas.microsoft.com/office/drawing/2014/main" id="{A5DAC47C-E754-FA32-A1A4-9A30BE358DC7}"/>
              </a:ext>
            </a:extLst>
          </p:cNvPr>
          <p:cNvSpPr txBox="1"/>
          <p:nvPr/>
        </p:nvSpPr>
        <p:spPr>
          <a:xfrm>
            <a:off x="817749" y="429371"/>
            <a:ext cx="10556502" cy="490519"/>
          </a:xfrm>
          <a:prstGeom prst="rect">
            <a:avLst/>
          </a:prstGeom>
          <a:noFill/>
        </p:spPr>
        <p:txBody>
          <a:bodyPr wrap="square">
            <a:spAutoFit/>
          </a:bodyPr>
          <a:lstStyle/>
          <a:p>
            <a:pPr algn="ctr" fontAlgn="t">
              <a:lnSpc>
                <a:spcPts val="1500"/>
              </a:lnSpc>
              <a:buNone/>
            </a:pPr>
            <a:r>
              <a:rPr lang="en-GB" sz="1600" b="0" i="0" dirty="0">
                <a:effectLst/>
                <a:latin typeface="Comic Sans MS" panose="030F0702030302020204" pitchFamily="66" charset="0"/>
              </a:rPr>
              <a:t>This is the letter shared win July outlining the proposed changes and inviting consultation feedback prior to implementation in September.</a:t>
            </a:r>
          </a:p>
        </p:txBody>
      </p:sp>
    </p:spTree>
    <p:extLst>
      <p:ext uri="{BB962C8B-B14F-4D97-AF65-F5344CB8AC3E}">
        <p14:creationId xmlns:p14="http://schemas.microsoft.com/office/powerpoint/2010/main" val="1033917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57364" cy="6858000"/>
          </a:xfrm>
          <a:prstGeom prst="rect">
            <a:avLst/>
          </a:prstGeom>
        </p:spPr>
      </p:pic>
    </p:spTree>
    <p:extLst>
      <p:ext uri="{BB962C8B-B14F-4D97-AF65-F5344CB8AC3E}">
        <p14:creationId xmlns:p14="http://schemas.microsoft.com/office/powerpoint/2010/main" val="3407874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18602" cy="6858000"/>
          </a:xfrm>
          <a:prstGeom prst="rect">
            <a:avLst/>
          </a:prstGeom>
        </p:spPr>
      </p:pic>
    </p:spTree>
    <p:extLst>
      <p:ext uri="{BB962C8B-B14F-4D97-AF65-F5344CB8AC3E}">
        <p14:creationId xmlns:p14="http://schemas.microsoft.com/office/powerpoint/2010/main" val="1005267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620" y="197174"/>
            <a:ext cx="10515600" cy="1325563"/>
          </a:xfrm>
        </p:spPr>
        <p:txBody>
          <a:bodyPr/>
          <a:lstStyle/>
          <a:p>
            <a:pPr algn="ctr"/>
            <a:r>
              <a:rPr lang="en-GB" u="sng" dirty="0">
                <a:latin typeface="Comic Sans MS" panose="030F0702030302020204" pitchFamily="66" charset="0"/>
              </a:rPr>
              <a:t>School Dinners </a:t>
            </a:r>
          </a:p>
        </p:txBody>
      </p:sp>
      <p:sp>
        <p:nvSpPr>
          <p:cNvPr id="3" name="Content Placeholder 2"/>
          <p:cNvSpPr>
            <a:spLocks noGrp="1"/>
          </p:cNvSpPr>
          <p:nvPr>
            <p:ph idx="1"/>
          </p:nvPr>
        </p:nvSpPr>
        <p:spPr>
          <a:xfrm>
            <a:off x="539620" y="1253331"/>
            <a:ext cx="10515600" cy="4351338"/>
          </a:xfrm>
        </p:spPr>
        <p:txBody>
          <a:bodyPr/>
          <a:lstStyle/>
          <a:p>
            <a:pPr marL="0" indent="0">
              <a:buNone/>
            </a:pPr>
            <a:r>
              <a:rPr lang="en-GB" dirty="0">
                <a:latin typeface="Comic Sans MS" panose="030F0702030302020204" pitchFamily="66" charset="0"/>
              </a:rPr>
              <a:t>To order your child’s dinner, please order this via ParentPay.</a:t>
            </a:r>
          </a:p>
          <a:p>
            <a:pPr marL="0" indent="0">
              <a:buNone/>
            </a:pPr>
            <a:r>
              <a:rPr lang="en-GB" dirty="0">
                <a:latin typeface="Comic Sans MS" panose="030F0702030302020204" pitchFamily="66" charset="0"/>
              </a:rPr>
              <a:t>We need you to order their dinners for a week ahead before your child comes into school on a Monday.</a:t>
            </a:r>
          </a:p>
          <a:p>
            <a:pPr marL="0" indent="0">
              <a:buNone/>
            </a:pPr>
            <a:r>
              <a:rPr lang="en-GB" dirty="0">
                <a:latin typeface="Comic Sans MS" panose="030F0702030302020204" pitchFamily="66" charset="0"/>
              </a:rPr>
              <a:t>Your ParentPay account will need to be in credit as all meals have to be paid in advance.</a:t>
            </a:r>
          </a:p>
          <a:p>
            <a:pPr marL="0" indent="0">
              <a:buNone/>
            </a:pPr>
            <a:r>
              <a:rPr lang="en-GB" dirty="0">
                <a:latin typeface="Comic Sans MS" panose="030F0702030302020204" pitchFamily="66" charset="0"/>
              </a:rPr>
              <a:t>There is more guidance on our website for ordering your child’s dinners.</a:t>
            </a:r>
          </a:p>
          <a:p>
            <a:pPr marL="0" indent="0">
              <a:buNone/>
            </a:pPr>
            <a:r>
              <a:rPr lang="en-GB" dirty="0"/>
              <a:t> </a:t>
            </a:r>
          </a:p>
        </p:txBody>
      </p:sp>
      <p:pic>
        <p:nvPicPr>
          <p:cNvPr id="6" name="Picture 5">
            <a:extLst>
              <a:ext uri="{FF2B5EF4-FFF2-40B4-BE49-F238E27FC236}">
                <a16:creationId xmlns:a16="http://schemas.microsoft.com/office/drawing/2014/main" id="{DEBF3021-A797-DC0F-3B73-7DF17B5CDEA5}"/>
              </a:ext>
            </a:extLst>
          </p:cNvPr>
          <p:cNvPicPr>
            <a:picLocks noChangeAspect="1"/>
          </p:cNvPicPr>
          <p:nvPr/>
        </p:nvPicPr>
        <p:blipFill>
          <a:blip r:embed="rId2"/>
          <a:stretch>
            <a:fillRect/>
          </a:stretch>
        </p:blipFill>
        <p:spPr>
          <a:xfrm>
            <a:off x="8771573" y="4001294"/>
            <a:ext cx="3139712" cy="2552921"/>
          </a:xfrm>
          <a:prstGeom prst="rect">
            <a:avLst/>
          </a:prstGeom>
        </p:spPr>
      </p:pic>
    </p:spTree>
    <p:extLst>
      <p:ext uri="{BB962C8B-B14F-4D97-AF65-F5344CB8AC3E}">
        <p14:creationId xmlns:p14="http://schemas.microsoft.com/office/powerpoint/2010/main" val="3770366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 y="0"/>
            <a:ext cx="12178655" cy="6858000"/>
          </a:xfrm>
          <a:prstGeom prst="rect">
            <a:avLst/>
          </a:prstGeom>
        </p:spPr>
      </p:pic>
    </p:spTree>
    <p:extLst>
      <p:ext uri="{BB962C8B-B14F-4D97-AF65-F5344CB8AC3E}">
        <p14:creationId xmlns:p14="http://schemas.microsoft.com/office/powerpoint/2010/main" val="28614534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144" y="251723"/>
            <a:ext cx="10515600" cy="1325563"/>
          </a:xfrm>
        </p:spPr>
        <p:txBody>
          <a:bodyPr/>
          <a:lstStyle/>
          <a:p>
            <a:pPr algn="ctr"/>
            <a:r>
              <a:rPr lang="en-GB" b="1" dirty="0">
                <a:latin typeface="Comic Sans MS" panose="030F0702030302020204" pitchFamily="66" charset="0"/>
              </a:rPr>
              <a:t>WEBSITE AND COMMUNICATION</a:t>
            </a:r>
          </a:p>
        </p:txBody>
      </p:sp>
      <p:sp>
        <p:nvSpPr>
          <p:cNvPr id="3" name="Content Placeholder 2"/>
          <p:cNvSpPr>
            <a:spLocks noGrp="1"/>
          </p:cNvSpPr>
          <p:nvPr>
            <p:ph idx="1"/>
          </p:nvPr>
        </p:nvSpPr>
        <p:spPr/>
        <p:txBody>
          <a:bodyPr/>
          <a:lstStyle/>
          <a:p>
            <a:r>
              <a:rPr lang="en-GB" dirty="0">
                <a:latin typeface="Comic Sans MS" panose="030F0702030302020204" pitchFamily="66" charset="0"/>
              </a:rPr>
              <a:t>All relevant information is on our website.</a:t>
            </a:r>
          </a:p>
          <a:p>
            <a:endParaRPr lang="en-GB" dirty="0">
              <a:latin typeface="Comic Sans MS" panose="030F0702030302020204" pitchFamily="66" charset="0"/>
            </a:endParaRPr>
          </a:p>
          <a:p>
            <a:r>
              <a:rPr lang="en-GB" dirty="0">
                <a:latin typeface="Comic Sans MS" panose="030F0702030302020204" pitchFamily="66" charset="0"/>
              </a:rPr>
              <a:t>Website details:</a:t>
            </a:r>
          </a:p>
          <a:p>
            <a:pPr marL="457200" lvl="1" indent="0">
              <a:buNone/>
            </a:pPr>
            <a:r>
              <a:rPr lang="en-GB" dirty="0">
                <a:latin typeface="Comic Sans MS" panose="030F0702030302020204" pitchFamily="66" charset="0"/>
              </a:rPr>
              <a:t> </a:t>
            </a:r>
            <a:r>
              <a:rPr lang="en-GB" dirty="0">
                <a:latin typeface="Comic Sans MS" panose="030F0702030302020204" pitchFamily="66" charset="0"/>
                <a:hlinkClick r:id="rId2"/>
              </a:rPr>
              <a:t>https://www.stannessolihull.co.uk/</a:t>
            </a:r>
            <a:r>
              <a:rPr lang="en-GB" dirty="0">
                <a:latin typeface="Comic Sans MS" panose="030F0702030302020204" pitchFamily="66" charset="0"/>
              </a:rPr>
              <a:t> </a:t>
            </a:r>
          </a:p>
          <a:p>
            <a:pPr marL="457200" lvl="1" indent="0">
              <a:buNone/>
            </a:pPr>
            <a:endParaRPr lang="en-GB" dirty="0">
              <a:latin typeface="Comic Sans MS" panose="030F0702030302020204" pitchFamily="66" charset="0"/>
            </a:endParaRPr>
          </a:p>
          <a:p>
            <a:r>
              <a:rPr lang="en-GB" dirty="0">
                <a:latin typeface="Comic Sans MS" panose="030F0702030302020204" pitchFamily="66" charset="0"/>
              </a:rPr>
              <a:t>Our weekly newsletter which has lots of photos of class activities can be found on our website every Friday.</a:t>
            </a:r>
          </a:p>
        </p:txBody>
      </p:sp>
      <p:pic>
        <p:nvPicPr>
          <p:cNvPr id="6" name="Picture 5"/>
          <p:cNvPicPr>
            <a:picLocks noChangeAspect="1"/>
          </p:cNvPicPr>
          <p:nvPr/>
        </p:nvPicPr>
        <p:blipFill>
          <a:blip r:embed="rId3"/>
          <a:stretch>
            <a:fillRect/>
          </a:stretch>
        </p:blipFill>
        <p:spPr>
          <a:xfrm>
            <a:off x="10424591" y="99397"/>
            <a:ext cx="1432684" cy="1426588"/>
          </a:xfrm>
          <a:prstGeom prst="rect">
            <a:avLst/>
          </a:prstGeom>
        </p:spPr>
      </p:pic>
    </p:spTree>
    <p:extLst>
      <p:ext uri="{BB962C8B-B14F-4D97-AF65-F5344CB8AC3E}">
        <p14:creationId xmlns:p14="http://schemas.microsoft.com/office/powerpoint/2010/main" val="34420184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768422" y="312885"/>
            <a:ext cx="8649611" cy="769441"/>
          </a:xfrm>
          <a:prstGeom prst="rect">
            <a:avLst/>
          </a:prstGeom>
          <a:noFill/>
        </p:spPr>
        <p:txBody>
          <a:bodyPr wrap="square" rtlCol="0">
            <a:spAutoFit/>
          </a:bodyPr>
          <a:lstStyle/>
          <a:p>
            <a:pPr algn="ctr"/>
            <a:r>
              <a:rPr lang="en-GB" sz="4400" b="1" dirty="0">
                <a:latin typeface="Comic Sans MS" panose="030F0702030302020204" pitchFamily="66" charset="0"/>
              </a:rPr>
              <a:t>Knowledge Organisers </a:t>
            </a:r>
          </a:p>
        </p:txBody>
      </p:sp>
      <p:pic>
        <p:nvPicPr>
          <p:cNvPr id="3" name="Picture 2"/>
          <p:cNvPicPr>
            <a:picLocks noChangeAspect="1"/>
          </p:cNvPicPr>
          <p:nvPr/>
        </p:nvPicPr>
        <p:blipFill>
          <a:blip r:embed="rId2"/>
          <a:stretch>
            <a:fillRect/>
          </a:stretch>
        </p:blipFill>
        <p:spPr>
          <a:xfrm>
            <a:off x="10216353" y="423480"/>
            <a:ext cx="1432684" cy="1426588"/>
          </a:xfrm>
          <a:prstGeom prst="rect">
            <a:avLst/>
          </a:prstGeom>
        </p:spPr>
      </p:pic>
      <p:sp>
        <p:nvSpPr>
          <p:cNvPr id="8" name="Rectangle 7"/>
          <p:cNvSpPr/>
          <p:nvPr/>
        </p:nvSpPr>
        <p:spPr>
          <a:xfrm>
            <a:off x="762000" y="1136774"/>
            <a:ext cx="6210058" cy="1169551"/>
          </a:xfrm>
          <a:prstGeom prst="rect">
            <a:avLst/>
          </a:prstGeom>
        </p:spPr>
        <p:txBody>
          <a:bodyPr wrap="square">
            <a:spAutoFit/>
          </a:bodyPr>
          <a:lstStyle/>
          <a:p>
            <a:pPr algn="ctr"/>
            <a:r>
              <a:rPr lang="en-GB" sz="1400" dirty="0">
                <a:latin typeface="Comic Sans MS" panose="030F0702030302020204" pitchFamily="66" charset="0"/>
              </a:rPr>
              <a:t>Each half term your child will bring home a Knowledge Organiser to show you what we will be learning about in Science, History or Geography over the half-term. </a:t>
            </a:r>
          </a:p>
          <a:p>
            <a:pPr algn="ctr"/>
            <a:r>
              <a:rPr lang="en-GB" sz="1400" dirty="0">
                <a:latin typeface="Comic Sans MS" panose="030F0702030302020204" pitchFamily="66" charset="0"/>
              </a:rPr>
              <a:t>Please have a look at these with your children and talk about some of the language and things we will be looking at in preparation.  </a:t>
            </a:r>
          </a:p>
        </p:txBody>
      </p:sp>
      <p:pic>
        <p:nvPicPr>
          <p:cNvPr id="9" name="Picture 8"/>
          <p:cNvPicPr>
            <a:picLocks noChangeAspect="1"/>
          </p:cNvPicPr>
          <p:nvPr/>
        </p:nvPicPr>
        <p:blipFill>
          <a:blip r:embed="rId3"/>
          <a:stretch>
            <a:fillRect/>
          </a:stretch>
        </p:blipFill>
        <p:spPr>
          <a:xfrm>
            <a:off x="1152630" y="2371297"/>
            <a:ext cx="5354556" cy="4006424"/>
          </a:xfrm>
          <a:prstGeom prst="rect">
            <a:avLst/>
          </a:prstGeom>
        </p:spPr>
      </p:pic>
      <p:pic>
        <p:nvPicPr>
          <p:cNvPr id="2" name="Picture 1"/>
          <p:cNvPicPr>
            <a:picLocks noChangeAspect="1"/>
          </p:cNvPicPr>
          <p:nvPr/>
        </p:nvPicPr>
        <p:blipFill>
          <a:blip r:embed="rId4"/>
          <a:stretch>
            <a:fillRect/>
          </a:stretch>
        </p:blipFill>
        <p:spPr>
          <a:xfrm>
            <a:off x="6928454" y="1619767"/>
            <a:ext cx="3489579" cy="4757954"/>
          </a:xfrm>
          <a:prstGeom prst="rect">
            <a:avLst/>
          </a:prstGeom>
        </p:spPr>
      </p:pic>
    </p:spTree>
    <p:extLst>
      <p:ext uri="{BB962C8B-B14F-4D97-AF65-F5344CB8AC3E}">
        <p14:creationId xmlns:p14="http://schemas.microsoft.com/office/powerpoint/2010/main" val="8985412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34534" y="321899"/>
            <a:ext cx="8987819" cy="6237448"/>
          </a:xfrm>
          <a:prstGeom prst="rect">
            <a:avLst/>
          </a:prstGeom>
        </p:spPr>
      </p:pic>
    </p:spTree>
    <p:extLst>
      <p:ext uri="{BB962C8B-B14F-4D97-AF65-F5344CB8AC3E}">
        <p14:creationId xmlns:p14="http://schemas.microsoft.com/office/powerpoint/2010/main" val="312921551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2825" y="223598"/>
            <a:ext cx="11219680" cy="6434051"/>
          </a:xfrm>
          <a:prstGeom prst="rect">
            <a:avLst/>
          </a:prstGeom>
          <a:ln w="76200">
            <a:solidFill>
              <a:srgbClr val="FF0000"/>
            </a:solidFill>
          </a:ln>
        </p:spPr>
        <p:style>
          <a:lnRef idx="2">
            <a:schemeClr val="accent2"/>
          </a:lnRef>
          <a:fillRef idx="1">
            <a:schemeClr val="lt1"/>
          </a:fillRef>
          <a:effectRef idx="0">
            <a:schemeClr val="accent2"/>
          </a:effectRef>
          <a:fontRef idx="minor">
            <a:schemeClr val="dk1"/>
          </a:fontRef>
        </p:style>
        <p:txBody>
          <a:bodyPr rtlCol="0" anchor="ctr"/>
          <a:lstStyle/>
          <a:p>
            <a:pPr algn="ctr"/>
            <a:endParaRPr lang="en-GB" b="1"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94597" y="366285"/>
            <a:ext cx="10602805" cy="6125430"/>
          </a:xfrm>
          <a:prstGeom prst="rect">
            <a:avLst/>
          </a:prstGeom>
        </p:spPr>
      </p:pic>
    </p:spTree>
    <p:extLst>
      <p:ext uri="{BB962C8B-B14F-4D97-AF65-F5344CB8AC3E}">
        <p14:creationId xmlns:p14="http://schemas.microsoft.com/office/powerpoint/2010/main" val="18640078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2E57BAD-3325-782E-D554-771995361ECF}"/>
              </a:ext>
            </a:extLst>
          </p:cNvPr>
          <p:cNvSpPr/>
          <p:nvPr/>
        </p:nvSpPr>
        <p:spPr>
          <a:xfrm>
            <a:off x="737118" y="587829"/>
            <a:ext cx="10935478" cy="402149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Welcome to Year 5 - St Thomas&amp;#39; CE Primary School (V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2543" y="4770498"/>
            <a:ext cx="5258635" cy="176646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1017616" y="884695"/>
            <a:ext cx="10156768" cy="4555093"/>
          </a:xfrm>
          <a:prstGeom prst="rect">
            <a:avLst/>
          </a:prstGeom>
          <a:noFill/>
        </p:spPr>
        <p:txBody>
          <a:bodyPr wrap="square" rtlCol="0">
            <a:spAutoFit/>
          </a:bodyPr>
          <a:lstStyle/>
          <a:p>
            <a:pPr algn="ctr"/>
            <a:r>
              <a:rPr lang="en-GB" dirty="0">
                <a:latin typeface="Comic Sans MS" panose="030F0702030302020204" pitchFamily="66" charset="0"/>
              </a:rPr>
              <a:t>Please ensure all of your child’s uniform is </a:t>
            </a:r>
            <a:r>
              <a:rPr lang="en-GB" u="sng" dirty="0">
                <a:latin typeface="Comic Sans MS" panose="030F0702030302020204" pitchFamily="66" charset="0"/>
              </a:rPr>
              <a:t>named- especially jumpers.</a:t>
            </a:r>
            <a:r>
              <a:rPr lang="en-GB" dirty="0">
                <a:latin typeface="Comic Sans MS" panose="030F0702030302020204" pitchFamily="66" charset="0"/>
              </a:rPr>
              <a:t> As you can imagine there are 30 jumpers that are all identical!</a:t>
            </a:r>
            <a:endParaRPr lang="en-GB" u="sng" dirty="0">
              <a:latin typeface="Comic Sans MS" panose="030F0702030302020204" pitchFamily="66" charset="0"/>
            </a:endParaRPr>
          </a:p>
          <a:p>
            <a:pPr algn="ctr"/>
            <a:endParaRPr lang="en-GB" dirty="0">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Please send them to school with a </a:t>
            </a:r>
            <a:r>
              <a:rPr lang="en-GB" u="sng" dirty="0">
                <a:latin typeface="Comic Sans MS" panose="030F0702030302020204" pitchFamily="66" charset="0"/>
              </a:rPr>
              <a:t>named water bottle </a:t>
            </a:r>
            <a:r>
              <a:rPr lang="en-GB" dirty="0">
                <a:latin typeface="Comic Sans MS" panose="030F0702030302020204" pitchFamily="66" charset="0"/>
              </a:rPr>
              <a:t>every day and their reading bag.</a:t>
            </a:r>
          </a:p>
          <a:p>
            <a:pPr algn="ctr"/>
            <a:endParaRPr lang="en-GB" dirty="0">
              <a:latin typeface="Comic Sans MS" panose="030F0702030302020204" pitchFamily="66" charset="0"/>
            </a:endParaRPr>
          </a:p>
          <a:p>
            <a:pPr algn="ctr"/>
            <a:endParaRPr lang="en-GB" dirty="0">
              <a:solidFill>
                <a:schemeClr val="accent2"/>
              </a:solidFill>
              <a:latin typeface="Comic Sans MS" panose="030F0702030302020204" pitchFamily="66" charset="0"/>
            </a:endParaRPr>
          </a:p>
          <a:p>
            <a:pPr algn="ctr"/>
            <a:endParaRPr lang="en-GB" dirty="0">
              <a:latin typeface="Comic Sans MS" panose="030F0702030302020204" pitchFamily="66" charset="0"/>
            </a:endParaRPr>
          </a:p>
          <a:p>
            <a:pPr algn="ctr"/>
            <a:r>
              <a:rPr lang="en-GB" dirty="0">
                <a:latin typeface="Comic Sans MS" panose="030F0702030302020204" pitchFamily="66" charset="0"/>
              </a:rPr>
              <a:t>If your child has any </a:t>
            </a:r>
            <a:r>
              <a:rPr lang="en-GB" u="sng" dirty="0">
                <a:latin typeface="Comic Sans MS" panose="030F0702030302020204" pitchFamily="66" charset="0"/>
              </a:rPr>
              <a:t>new </a:t>
            </a:r>
            <a:r>
              <a:rPr lang="en-GB" dirty="0">
                <a:latin typeface="Comic Sans MS" panose="030F0702030302020204" pitchFamily="66" charset="0"/>
              </a:rPr>
              <a:t>medical issues, or any </a:t>
            </a:r>
            <a:r>
              <a:rPr lang="en-GB" u="sng" dirty="0">
                <a:latin typeface="Comic Sans MS" panose="030F0702030302020204" pitchFamily="66" charset="0"/>
              </a:rPr>
              <a:t>changes</a:t>
            </a:r>
            <a:r>
              <a:rPr lang="en-GB" dirty="0">
                <a:latin typeface="Comic Sans MS" panose="030F0702030302020204" pitchFamily="66" charset="0"/>
              </a:rPr>
              <a:t> to those already existing, please let your class teacher know via the office.</a:t>
            </a:r>
          </a:p>
          <a:p>
            <a:pPr algn="ctr"/>
            <a:endParaRPr lang="en-GB" dirty="0">
              <a:latin typeface="Comic Sans MS" panose="030F0702030302020204" pitchFamily="66" charset="0"/>
            </a:endParaRPr>
          </a:p>
          <a:p>
            <a:pPr algn="ctr"/>
            <a:r>
              <a:rPr lang="en-GB" dirty="0">
                <a:solidFill>
                  <a:schemeClr val="accent6"/>
                </a:solidFill>
                <a:latin typeface="Comic Sans MS" panose="030F0702030302020204" pitchFamily="66" charset="0"/>
              </a:rPr>
              <a:t>We hope all of the children have a fantastic year in year 5!</a:t>
            </a:r>
          </a:p>
          <a:p>
            <a:pPr algn="ctr"/>
            <a:endParaRPr lang="en-GB" dirty="0">
              <a:latin typeface="Comic Sans MS" panose="030F0702030302020204"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a:p>
            <a:pPr marL="285750" indent="-285750" algn="ctr">
              <a:buFont typeface="Arial" panose="020B0604020202020204" pitchFamily="34" charset="0"/>
              <a:buChar char="•"/>
            </a:pPr>
            <a:endParaRPr lang="en-GB" dirty="0">
              <a:latin typeface="CCW Cursive Writing 1" panose="03050602040000000000" pitchFamily="66" charset="0"/>
            </a:endParaRPr>
          </a:p>
        </p:txBody>
      </p:sp>
    </p:spTree>
    <p:extLst>
      <p:ext uri="{BB962C8B-B14F-4D97-AF65-F5344CB8AC3E}">
        <p14:creationId xmlns:p14="http://schemas.microsoft.com/office/powerpoint/2010/main" val="226423396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98EBCD8-70C0-8FB9-20D4-879DF33721F7}"/>
              </a:ext>
            </a:extLst>
          </p:cNvPr>
          <p:cNvSpPr/>
          <p:nvPr/>
        </p:nvSpPr>
        <p:spPr>
          <a:xfrm>
            <a:off x="687157" y="991444"/>
            <a:ext cx="10571583" cy="561376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p:cNvSpPr txBox="1"/>
          <p:nvPr/>
        </p:nvSpPr>
        <p:spPr>
          <a:xfrm>
            <a:off x="1188720" y="1061956"/>
            <a:ext cx="9792392" cy="6432530"/>
          </a:xfrm>
          <a:prstGeom prst="rect">
            <a:avLst/>
          </a:prstGeom>
          <a:noFill/>
        </p:spPr>
        <p:txBody>
          <a:bodyPr wrap="square" rtlCol="0">
            <a:spAutoFit/>
          </a:bodyPr>
          <a:lstStyle/>
          <a:p>
            <a:pPr algn="ctr"/>
            <a:r>
              <a:rPr lang="en-GB" sz="2000" dirty="0">
                <a:latin typeface="Comic Sans MS" panose="030F0702030302020204" pitchFamily="66" charset="0"/>
              </a:rPr>
              <a:t>If you have any questions, please speak to the teacher at the start of the day. If you need a lengthier meeting, then this can be arranged. Any questions or queries can also be emailed into parent mail, which is managed by the office staff. </a:t>
            </a:r>
          </a:p>
          <a:p>
            <a:pPr algn="ctr"/>
            <a:r>
              <a:rPr lang="en-GB" sz="2000" b="1" dirty="0">
                <a:latin typeface="Comic Sans MS" panose="030F0702030302020204" pitchFamily="66" charset="0"/>
                <a:hlinkClick r:id="rId2"/>
              </a:rPr>
              <a:t>parentmail@st-annes.solihull.sch.uk</a:t>
            </a:r>
            <a:endParaRPr lang="en-GB" sz="2000" b="1" dirty="0">
              <a:latin typeface="Comic Sans MS" panose="030F0702030302020204" pitchFamily="66" charset="0"/>
            </a:endParaRPr>
          </a:p>
          <a:p>
            <a:pPr algn="ctr"/>
            <a:endParaRPr lang="en-GB" sz="2000" b="1" dirty="0">
              <a:latin typeface="Comic Sans MS" panose="030F0702030302020204" pitchFamily="66" charset="0"/>
            </a:endParaRPr>
          </a:p>
          <a:p>
            <a:pPr algn="ctr"/>
            <a:endParaRPr lang="en-GB" sz="2000" dirty="0">
              <a:latin typeface="Comic Sans MS" panose="030F0702030302020204" pitchFamily="66" charset="0"/>
            </a:endParaRPr>
          </a:p>
          <a:p>
            <a:pPr algn="ctr"/>
            <a:r>
              <a:rPr lang="en-GB" sz="2000" dirty="0">
                <a:latin typeface="Comic Sans MS" panose="030F0702030302020204" pitchFamily="66" charset="0"/>
              </a:rPr>
              <a:t>In the event of an urgent response, </a:t>
            </a:r>
          </a:p>
          <a:p>
            <a:pPr algn="ctr"/>
            <a:r>
              <a:rPr lang="en-GB" sz="2000" dirty="0">
                <a:latin typeface="Comic Sans MS" panose="030F0702030302020204" pitchFamily="66" charset="0"/>
              </a:rPr>
              <a:t>please contact the school office 0121 779 8060</a:t>
            </a:r>
          </a:p>
          <a:p>
            <a:pPr algn="ctr"/>
            <a:endParaRPr lang="en-GB" sz="2800" b="1" u="sng" dirty="0">
              <a:solidFill>
                <a:schemeClr val="accent6">
                  <a:lumMod val="75000"/>
                </a:schemeClr>
              </a:solidFill>
              <a:latin typeface="Comic Sans MS" panose="030F0702030302020204" pitchFamily="66" charset="0"/>
            </a:endParaRPr>
          </a:p>
          <a:p>
            <a:pPr algn="ctr"/>
            <a:r>
              <a:rPr lang="en-GB" sz="2800" b="1" u="sng" dirty="0">
                <a:solidFill>
                  <a:schemeClr val="accent6">
                    <a:lumMod val="75000"/>
                  </a:schemeClr>
                </a:solidFill>
                <a:latin typeface="Comic Sans MS" panose="030F0702030302020204" pitchFamily="66" charset="0"/>
              </a:rPr>
              <a:t>Thank you for your support and cooperation!</a:t>
            </a:r>
          </a:p>
          <a:p>
            <a:pPr algn="ctr"/>
            <a:endParaRPr lang="en-GB" sz="2800" b="1" u="sng" dirty="0">
              <a:solidFill>
                <a:schemeClr val="accent6">
                  <a:lumMod val="75000"/>
                </a:schemeClr>
              </a:solidFill>
              <a:latin typeface="Comic Sans MS" panose="030F0702030302020204" pitchFamily="66" charset="0"/>
            </a:endParaRPr>
          </a:p>
          <a:p>
            <a:pPr algn="ctr"/>
            <a:r>
              <a:rPr lang="en-GB" sz="2800" dirty="0">
                <a:solidFill>
                  <a:srgbClr val="FFC000"/>
                </a:solidFill>
                <a:latin typeface="Comic Sans MS" panose="030F0702030302020204" pitchFamily="66" charset="0"/>
              </a:rPr>
              <a:t>We are so excited about the year ahead and looking forward to getting to know the children and having </a:t>
            </a:r>
          </a:p>
          <a:p>
            <a:pPr algn="ctr"/>
            <a:r>
              <a:rPr lang="en-GB" sz="2800" dirty="0">
                <a:solidFill>
                  <a:srgbClr val="FFC000"/>
                </a:solidFill>
                <a:latin typeface="Comic Sans MS" panose="030F0702030302020204" pitchFamily="66" charset="0"/>
              </a:rPr>
              <a:t> a fantastic year in year 5!</a:t>
            </a:r>
          </a:p>
          <a:p>
            <a:pPr algn="ctr"/>
            <a:r>
              <a:rPr lang="en-GB" sz="3200" b="1" u="sng" dirty="0">
                <a:solidFill>
                  <a:schemeClr val="accent6">
                    <a:lumMod val="75000"/>
                  </a:schemeClr>
                </a:solidFill>
                <a:latin typeface="Comic Sans MS" panose="030F0702030302020204" pitchFamily="66" charset="0"/>
              </a:rPr>
              <a:t> </a:t>
            </a:r>
          </a:p>
          <a:p>
            <a:pPr algn="ctr"/>
            <a:endParaRPr lang="en-GB" sz="3200" dirty="0">
              <a:latin typeface="CCW Cursive Writing 1" panose="03050602040000000000" pitchFamily="66" charset="0"/>
            </a:endParaRPr>
          </a:p>
        </p:txBody>
      </p:sp>
      <p:sp>
        <p:nvSpPr>
          <p:cNvPr id="7" name="TextBox 6"/>
          <p:cNvSpPr txBox="1"/>
          <p:nvPr/>
        </p:nvSpPr>
        <p:spPr>
          <a:xfrm>
            <a:off x="2962101" y="222003"/>
            <a:ext cx="6267797" cy="769441"/>
          </a:xfrm>
          <a:prstGeom prst="rect">
            <a:avLst/>
          </a:prstGeom>
          <a:noFill/>
        </p:spPr>
        <p:txBody>
          <a:bodyPr wrap="square" rtlCol="0">
            <a:spAutoFit/>
          </a:bodyPr>
          <a:lstStyle/>
          <a:p>
            <a:pPr algn="ctr"/>
            <a:r>
              <a:rPr lang="en-GB" sz="4400" b="1" dirty="0">
                <a:latin typeface="Comic Sans MS" panose="030F0702030302020204" pitchFamily="66" charset="0"/>
              </a:rPr>
              <a:t>And Finally … </a:t>
            </a:r>
          </a:p>
        </p:txBody>
      </p:sp>
    </p:spTree>
    <p:extLst>
      <p:ext uri="{BB962C8B-B14F-4D97-AF65-F5344CB8AC3E}">
        <p14:creationId xmlns:p14="http://schemas.microsoft.com/office/powerpoint/2010/main" val="3155069669"/>
      </p:ext>
    </p:extLst>
  </p:cSld>
  <p:clrMapOvr>
    <a:masterClrMapping/>
  </p:clrMapOvr>
</p:sld>
</file>

<file path=ppt/theme/theme1.xml><?xml version="1.0" encoding="utf-8"?>
<a:theme xmlns:a="http://schemas.openxmlformats.org/drawingml/2006/main" name="Year 4 Powerpoint">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cc1176d4-a1a1-4e9c-8166-cf0d0b391ed9" xsi:nil="true"/>
    <lcf76f155ced4ddcb4097134ff3c332f xmlns="b91ff8f4-7308-487a-9b43-8871d3f744b1">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40584DA10DF2541BFB0752036DE4B84" ma:contentTypeVersion="13" ma:contentTypeDescription="Create a new document." ma:contentTypeScope="" ma:versionID="fde879f3e401481fc0be04b7b7349d6c">
  <xsd:schema xmlns:xsd="http://www.w3.org/2001/XMLSchema" xmlns:xs="http://www.w3.org/2001/XMLSchema" xmlns:p="http://schemas.microsoft.com/office/2006/metadata/properties" xmlns:ns2="b91ff8f4-7308-487a-9b43-8871d3f744b1" xmlns:ns3="cc1176d4-a1a1-4e9c-8166-cf0d0b391ed9" targetNamespace="http://schemas.microsoft.com/office/2006/metadata/properties" ma:root="true" ma:fieldsID="3dad0c53f486310611c328da72648529" ns2:_="" ns3:_="">
    <xsd:import namespace="b91ff8f4-7308-487a-9b43-8871d3f744b1"/>
    <xsd:import namespace="cc1176d4-a1a1-4e9c-8166-cf0d0b391ed9"/>
    <xsd:element name="properties">
      <xsd:complexType>
        <xsd:sequence>
          <xsd:element name="documentManagement">
            <xsd:complexType>
              <xsd:all>
                <xsd:element ref="ns2:MediaServiceBillingMetadata" minOccurs="0"/>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Locatio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91ff8f4-7308-487a-9b43-8871d3f744b1" elementFormDefault="qualified">
    <xsd:import namespace="http://schemas.microsoft.com/office/2006/documentManagement/types"/>
    <xsd:import namespace="http://schemas.microsoft.com/office/infopath/2007/PartnerControls"/>
    <xsd:element name="MediaServiceBillingMetadata" ma:index="8" nillable="true" ma:displayName="MediaServiceBillingMetadata" ma:hidden="true" ma:internalName="MediaServiceBillingMetadata" ma:readOnly="true">
      <xsd:simpleType>
        <xsd:restriction base="dms:Note"/>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DateTaken" ma:index="12" nillable="true" ma:displayName="MediaServiceDateTaken" ma:description="" ma:hidden="true" ma:indexed="true" ma:internalName="MediaServiceDateTaken"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fieldId="{5cf76f15-5ced-4ddc-b409-7134ff3c332f}" ma:taxonomyMulti="true" ma:sspId="00000000-0000-0000-0000-000000000000" ma:termSetId="00000000-0000-0000-0000-000000000000" ma:anchorId="00000000-0000-0000-0000-000000000000" ma:open="fals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description="" ma:indexed="true"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cc1176d4-a1a1-4e9c-8166-cf0d0b391ed9" elementFormDefault="qualified">
    <xsd:import namespace="http://schemas.microsoft.com/office/2006/documentManagement/types"/>
    <xsd:import namespace="http://schemas.microsoft.com/office/infopath/2007/PartnerControls"/>
    <xsd:element name="TaxCatchAll" ma:index="15" nillable="true" ma:displayName="Taxonomy Catch All Column" ma:hidden="true" ma:list="{6025db6b-719e-4b15-b3c8-9190e0dd1013}" ma:internalName="TaxCatchAll" ma:showField="CatchAllData" ma:web="cc1176d4-a1a1-4e9c-8166-cf0d0b391ed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C9A8F9A6-23F2-47BE-8FA1-D2E2F2B3F9B0}">
  <ds:schemaRefs>
    <ds:schemaRef ds:uri="http://purl.org/dc/terms/"/>
    <ds:schemaRef ds:uri="http://www.w3.org/XML/1998/namespace"/>
    <ds:schemaRef ds:uri="http://schemas.microsoft.com/office/infopath/2007/PartnerControls"/>
    <ds:schemaRef ds:uri="http://schemas.microsoft.com/office/2006/documentManagement/types"/>
    <ds:schemaRef ds:uri="cc1176d4-a1a1-4e9c-8166-cf0d0b391ed9"/>
    <ds:schemaRef ds:uri="http://schemas.openxmlformats.org/package/2006/metadata/core-properties"/>
    <ds:schemaRef ds:uri="b91ff8f4-7308-487a-9b43-8871d3f744b1"/>
    <ds:schemaRef ds:uri="http://schemas.microsoft.com/office/2006/metadata/properties"/>
    <ds:schemaRef ds:uri="http://purl.org/dc/dcmitype/"/>
    <ds:schemaRef ds:uri="http://purl.org/dc/elements/1.1/"/>
  </ds:schemaRefs>
</ds:datastoreItem>
</file>

<file path=customXml/itemProps2.xml><?xml version="1.0" encoding="utf-8"?>
<ds:datastoreItem xmlns:ds="http://schemas.openxmlformats.org/officeDocument/2006/customXml" ds:itemID="{BC1BB093-8AC3-424A-B23D-F5268DC472E2}">
  <ds:schemaRefs>
    <ds:schemaRef ds:uri="http://schemas.microsoft.com/sharepoint/v3/contenttype/forms"/>
  </ds:schemaRefs>
</ds:datastoreItem>
</file>

<file path=customXml/itemProps3.xml><?xml version="1.0" encoding="utf-8"?>
<ds:datastoreItem xmlns:ds="http://schemas.openxmlformats.org/officeDocument/2006/customXml" ds:itemID="{5AF09CAB-B089-4A5C-A8D2-0EF7B11108D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91ff8f4-7308-487a-9b43-8871d3f744b1"/>
    <ds:schemaRef ds:uri="cc1176d4-a1a1-4e9c-8166-cf0d0b391ed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1462</TotalTime>
  <Words>1905</Words>
  <Application>Microsoft Office PowerPoint</Application>
  <PresentationFormat>Widescreen</PresentationFormat>
  <Paragraphs>189</Paragraphs>
  <Slides>28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Calibri Light</vt:lpstr>
      <vt:lpstr>CCW Cursive Writing 1</vt:lpstr>
      <vt:lpstr>Comic Sans MS</vt:lpstr>
      <vt:lpstr>Letter-join 8</vt:lpstr>
      <vt:lpstr>Year 4 Powerpoint</vt:lpstr>
      <vt:lpstr>PowerPoint Presentation</vt:lpstr>
      <vt:lpstr>PowerPoint Presentation</vt:lpstr>
      <vt:lpstr>PowerPoint Presentation</vt:lpstr>
      <vt:lpstr>PowerPoint Presentation</vt:lpstr>
      <vt:lpstr>CATHOLIC LIFE AND COLLECTIVE WORSHIP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Relationships &amp; Health Education</vt:lpstr>
      <vt:lpstr>PowerPoint Presentation</vt:lpstr>
      <vt:lpstr>PowerPoint Presentation</vt:lpstr>
      <vt:lpstr>PowerPoint Presentation</vt:lpstr>
      <vt:lpstr>PowerPoint Presentation</vt:lpstr>
      <vt:lpstr>School Dinners </vt:lpstr>
      <vt:lpstr>PowerPoint Presentation</vt:lpstr>
      <vt:lpstr>WEBSITE AND COMMUNICATION</vt:lpstr>
      <vt:lpstr>PowerPoint Presentation</vt:lpstr>
      <vt:lpstr>PowerPoint Presentation</vt:lpstr>
      <vt:lpstr>PowerPoint Presentation</vt:lpstr>
      <vt:lpstr>PowerPoint Presentation</vt:lpstr>
      <vt:lpstr>PowerPoint Presentation</vt:lpstr>
    </vt:vector>
  </TitlesOfParts>
  <Company>Lancashire County Council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Kearsley</dc:creator>
  <cp:lastModifiedBy>Sophie Powell</cp:lastModifiedBy>
  <cp:revision>104</cp:revision>
  <dcterms:created xsi:type="dcterms:W3CDTF">2020-09-22T10:22:53Z</dcterms:created>
  <dcterms:modified xsi:type="dcterms:W3CDTF">2026-09-04T15:48:51Z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0x010100740584DA10DF2541BFB0752036DE4B84</vt:lpwstr>
  </property>
  <property fmtid="{D5CDD505-2E9C-101B-9397-08002B2CF9AE}" pid="3" name="Order">
    <vt:r8>66800</vt:r8>
  </property>
  <property fmtid="{D5CDD505-2E9C-101B-9397-08002B2CF9AE}" pid="4" name="MSIP_Label_5fd01511-f384-45a6-83b5-060bf3de0c7e_Enabled">
    <vt:lpwstr>true</vt:lpwstr>
  </property>
  <property fmtid="{D5CDD505-2E9C-101B-9397-08002B2CF9AE}" pid="5" name="MSIP_Label_5fd01511-f384-45a6-83b5-060bf3de0c7e_SetDate">
    <vt:lpwstr>2026-09-02T18:05:55Z</vt:lpwstr>
  </property>
  <property fmtid="{D5CDD505-2E9C-101B-9397-08002B2CF9AE}" pid="6" name="MSIP_Label_5fd01511-f384-45a6-83b5-060bf3de0c7e_Method">
    <vt:lpwstr>Standard</vt:lpwstr>
  </property>
  <property fmtid="{D5CDD505-2E9C-101B-9397-08002B2CF9AE}" pid="7" name="MSIP_Label_5fd01511-f384-45a6-83b5-060bf3de0c7e_Name">
    <vt:lpwstr>Internal</vt:lpwstr>
  </property>
  <property fmtid="{D5CDD505-2E9C-101B-9397-08002B2CF9AE}" pid="8" name="MSIP_Label_5fd01511-f384-45a6-83b5-060bf3de0c7e_SiteId">
    <vt:lpwstr>83739eb2-d8ac-4c52-b4d9-4367caf4a396</vt:lpwstr>
  </property>
  <property fmtid="{D5CDD505-2E9C-101B-9397-08002B2CF9AE}" pid="9" name="MSIP_Label_5fd01511-f384-45a6-83b5-060bf3de0c7e_ActionId">
    <vt:lpwstr>2c09beed-23ab-4176-9f66-43374b18add5</vt:lpwstr>
  </property>
  <property fmtid="{D5CDD505-2E9C-101B-9397-08002B2CF9AE}" pid="10" name="MSIP_Label_5fd01511-f384-45a6-83b5-060bf3de0c7e_ContentBits">
    <vt:lpwstr>0</vt:lpwstr>
  </property>
  <property fmtid="{D5CDD505-2E9C-101B-9397-08002B2CF9AE}" pid="11" name="MSIP_Label_5fd01511-f384-45a6-83b5-060bf3de0c7e_Tag">
    <vt:lpwstr>10, 3, 0, 1</vt:lpwstr>
  </property>
  <property fmtid="{D5CDD505-2E9C-101B-9397-08002B2CF9AE}" pid="12" name="MediaServiceImageTags">
    <vt:lpwstr/>
  </property>
</Properties>
</file>